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00957-DA32-4FAC-BE2D-C10B389F123E}" v="4" dt="2024-07-04T14:41:38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15" autoAdjust="0"/>
  </p:normalViewPr>
  <p:slideViewPr>
    <p:cSldViewPr snapToGrid="0">
      <p:cViewPr varScale="1">
        <p:scale>
          <a:sx n="139" d="100"/>
          <a:sy n="139" d="100"/>
        </p:scale>
        <p:origin x="8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800"/>
              <a:buChar char="●"/>
              <a:defRPr>
                <a:solidFill>
                  <a:srgbClr val="1D429C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2700"/>
              <a:buNone/>
              <a:defRPr sz="2700" b="1">
                <a:solidFill>
                  <a:srgbClr val="51B8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638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800"/>
              <a:buChar char="●"/>
              <a:defRPr sz="1800">
                <a:solidFill>
                  <a:srgbClr val="1D429C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E803415-DFF5-53B5-7A97-EBB27728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41" y="165012"/>
            <a:ext cx="5911850" cy="573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0ECAE5-A63D-CAE8-1155-3CD41AE20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2090"/>
              </p:ext>
            </p:extLst>
          </p:nvPr>
        </p:nvGraphicFramePr>
        <p:xfrm>
          <a:off x="207241" y="1077805"/>
          <a:ext cx="8686800" cy="615021"/>
        </p:xfrm>
        <a:graphic>
          <a:graphicData uri="http://schemas.openxmlformats.org/drawingml/2006/table">
            <a:tbl>
              <a:tblPr/>
              <a:tblGrid>
                <a:gridCol w="86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do not have a relationship with a for-profit and/or a not-for-profit organization to disclose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have a relationship with a for-profit and/or a not-for-profit organization to disclose: 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EF6AFF10-4375-0301-758F-192C98FCE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007831"/>
              </p:ext>
            </p:extLst>
          </p:nvPr>
        </p:nvGraphicFramePr>
        <p:xfrm>
          <a:off x="203728" y="1842042"/>
          <a:ext cx="8686800" cy="242057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Direct financial payments/honoraria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Membership on advisory boards or speakers’ bureaus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Funded grants or clinical trials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Patents on a drug, product or device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All other investments or relationships 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CE87-2E74-8CDE-E5FD-D7C9D745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EB5C-3DC8-2694-6BA2-DB08EED89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86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18f047-c062-4390-9f1f-605f989c8291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17C876D0C08C8341898B2952E2F9A57F" ma:contentTypeVersion="11" ma:contentTypeDescription="" ma:contentTypeScope="" ma:versionID="58f6a2cd444823cdddc319914f7640f6">
  <xsd:schema xmlns:xsd="http://www.w3.org/2001/XMLSchema" xmlns:xs="http://www.w3.org/2001/XMLSchema" xmlns:p="http://schemas.microsoft.com/office/2006/metadata/properties" xmlns:ns2="eb3f7de7-c935-4ca6-a12c-1f73773710ec" xmlns:ns3="6718f047-c062-4390-9f1f-605f989c8291" targetNamespace="http://schemas.microsoft.com/office/2006/metadata/properties" ma:root="true" ma:fieldsID="ab10e60629b48ae94558f1f2cb996337" ns2:_="" ns3:_="">
    <xsd:import namespace="eb3f7de7-c935-4ca6-a12c-1f73773710ec"/>
    <xsd:import namespace="6718f047-c062-4390-9f1f-605f989c8291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8f047-c062-4390-9f1f-605f989c8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6E4AA-2079-4793-88AF-7F3D5BA9D041}">
  <ds:schemaRefs>
    <ds:schemaRef ds:uri="http://schemas.microsoft.com/office/2006/metadata/properties"/>
    <ds:schemaRef ds:uri="6718f047-c062-4390-9f1f-605f989c8291"/>
    <ds:schemaRef ds:uri="http://purl.org/dc/terms/"/>
    <ds:schemaRef ds:uri="eb3f7de7-c935-4ca6-a12c-1f73773710e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32C135-286B-4DC8-AAA6-297E9586D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5A69E-4BD2-4FD4-958D-9A68C474A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6718f047-c062-4390-9f1f-605f989c8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18530</TotalTime>
  <Words>79</Words>
  <Application>Microsoft Office PowerPoint</Application>
  <PresentationFormat>On-screen Show (16:9)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WRITE TITLE HERE</vt:lpstr>
      <vt:lpstr>Faculty Disclosure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Adam Bouchard</dc:creator>
  <cp:lastModifiedBy>Adam Bouchard</cp:lastModifiedBy>
  <cp:revision>2</cp:revision>
  <dcterms:modified xsi:type="dcterms:W3CDTF">2024-07-23T08:51:16Z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0x01010037EA2DD516505C4D92B92F8677CFB6850017C876D0C08C8341898B2952E2F9A57F</vt:lpwstr>
  </property>
  <property fmtid="{D5CDD505-2E9C-101B-9397-08002B2CF9AE}" pid="3" name="MediaServiceImageTags">
    <vt:lpwstr/>
  </property>
</Properties>
</file>