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54" d="100"/>
          <a:sy n="54" d="100"/>
        </p:scale>
        <p:origin x="109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7/23/2024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7/23/2024</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7/23/2024</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7/23/2024</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7/23/2024</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7/23/2024</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7/23/2024</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7/23/2024</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7/23/2024</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7/23/2024</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7/23/2024</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7/23/2024</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7/23/2024</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a:extLst>
              <a:ext uri="{FF2B5EF4-FFF2-40B4-BE49-F238E27FC236}">
                <a16:creationId xmlns:a16="http://schemas.microsoft.com/office/drawing/2014/main" id="{A887B210-6500-4AFD-96B4-B77B2DC3FFCE}"/>
              </a:ext>
            </a:extLst>
          </p:cNvPr>
          <p:cNvSpPr txBox="1"/>
          <p:nvPr/>
        </p:nvSpPr>
        <p:spPr>
          <a:xfrm>
            <a:off x="705435" y="5167025"/>
            <a:ext cx="2319540" cy="1246495"/>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00046"/>
            <a:ext cx="12192000" cy="834870"/>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1545" y="3985467"/>
            <a:ext cx="4825020" cy="25953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TaxCatchAll xmlns="eb3f7de7-c935-4ca6-a12c-1f73773710ec"/>
    <lcf76f155ced4ddcb4097134ff3c332f xmlns="6718f047-c062-4390-9f1f-605f989c8291">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17C876D0C08C8341898B2952E2F9A57F" ma:contentTypeVersion="11" ma:contentTypeDescription="" ma:contentTypeScope="" ma:versionID="58f6a2cd444823cdddc319914f7640f6">
  <xsd:schema xmlns:xsd="http://www.w3.org/2001/XMLSchema" xmlns:xs="http://www.w3.org/2001/XMLSchema" xmlns:p="http://schemas.microsoft.com/office/2006/metadata/properties" xmlns:ns2="eb3f7de7-c935-4ca6-a12c-1f73773710ec" xmlns:ns3="6718f047-c062-4390-9f1f-605f989c8291" targetNamespace="http://schemas.microsoft.com/office/2006/metadata/properties" ma:root="true" ma:fieldsID="ab10e60629b48ae94558f1f2cb996337" ns2:_="" ns3:_="">
    <xsd:import namespace="eb3f7de7-c935-4ca6-a12c-1f73773710ec"/>
    <xsd:import namespace="6718f047-c062-4390-9f1f-605f989c8291"/>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ObjectDetectorVersion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DateTaken"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19"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718f047-c062-4390-9f1f-605f989c8291"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DateTaken" ma:index="23" nillable="true" ma:displayName="MediaServiceDateTaken" ma:hidden="true" ma:indexed="true" ma:internalName="MediaServiceDateTake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2.xml><?xml version="1.0" encoding="utf-8"?>
<ds:datastoreItem xmlns:ds="http://schemas.openxmlformats.org/officeDocument/2006/customXml" ds:itemID="{F07D7C3E-9EAD-4C45-9A4F-3BA4DB70C1FB}">
  <ds:schemaRefs>
    <ds:schemaRef ds:uri="http://schemas.microsoft.com/office/infopath/2007/PartnerControls"/>
    <ds:schemaRef ds:uri="http://purl.org/dc/elements/1.1/"/>
    <ds:schemaRef ds:uri="http://schemas.microsoft.com/office/2006/metadata/properties"/>
    <ds:schemaRef ds:uri="6718f047-c062-4390-9f1f-605f989c8291"/>
    <ds:schemaRef ds:uri="http://purl.org/dc/terms/"/>
    <ds:schemaRef ds:uri="eb3f7de7-c935-4ca6-a12c-1f73773710ec"/>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7747FA71-E60C-41B5-AC1A-7F31E75AC6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6718f047-c062-4390-9f1f-605f989c82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941</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2024-07-23T11:15:57Z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0x01010037EA2DD516505C4D92B92F8677CFB6850017C876D0C08C8341898B2952E2F9A57F</vt:lpwstr>
  </property>
</Properties>
</file>