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9"/>
  </p:notesMasterIdLst>
  <p:sldIdLst>
    <p:sldId id="256" r:id="rId5"/>
    <p:sldId id="260" r:id="rId6"/>
    <p:sldId id="258" r:id="rId7"/>
    <p:sldId id="259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" name="Google Shape;3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511175" y="3226175"/>
            <a:ext cx="3679500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4000" b="1">
                <a:solidFill>
                  <a:schemeClr val="bg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ctrTitle"/>
          </p:nvPr>
        </p:nvSpPr>
        <p:spPr>
          <a:xfrm>
            <a:off x="511175" y="3226175"/>
            <a:ext cx="3679500" cy="101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3000"/>
              <a:buNone/>
              <a:defRPr sz="4000" b="1">
                <a:solidFill>
                  <a:srgbClr val="1D429C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33132"/>
              </a:buClr>
              <a:buSzPts val="3000"/>
              <a:buNone/>
              <a:defRPr sz="4000" b="1">
                <a:solidFill>
                  <a:srgbClr val="333132"/>
                </a:solidFill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body" idx="1"/>
          </p:nvPr>
        </p:nvSpPr>
        <p:spPr>
          <a:xfrm>
            <a:off x="311700" y="1214900"/>
            <a:ext cx="8520600" cy="319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body" idx="1"/>
          </p:nvPr>
        </p:nvSpPr>
        <p:spPr>
          <a:xfrm>
            <a:off x="311701" y="1152475"/>
            <a:ext cx="39999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body" idx="2"/>
          </p:nvPr>
        </p:nvSpPr>
        <p:spPr>
          <a:xfrm>
            <a:off x="4832401" y="1152475"/>
            <a:ext cx="3999900" cy="321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867"/>
            </a:lvl1pPr>
            <a:lvl2pPr marL="1219170" lvl="1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289150"/>
            <a:ext cx="591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D429C"/>
              </a:buClr>
              <a:buSzPts val="2700"/>
              <a:buNone/>
              <a:defRPr sz="2700" b="1">
                <a:solidFill>
                  <a:srgbClr val="1D429C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363800"/>
            <a:ext cx="8520600" cy="348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800"/>
              <a:buChar char="●"/>
              <a:defRPr sz="1800">
                <a:solidFill>
                  <a:srgbClr val="51B848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●"/>
              <a:defRPr>
                <a:solidFill>
                  <a:srgbClr val="51B848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○"/>
              <a:defRPr>
                <a:solidFill>
                  <a:srgbClr val="51B848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1B848"/>
              </a:buClr>
              <a:buSzPts val="1400"/>
              <a:buChar char="■"/>
              <a:defRPr>
                <a:solidFill>
                  <a:srgbClr val="51B848"/>
                </a:solidFill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>
            <a:spLocks noGrp="1"/>
          </p:cNvSpPr>
          <p:nvPr>
            <p:ph type="ctrTitle"/>
          </p:nvPr>
        </p:nvSpPr>
        <p:spPr>
          <a:xfrm>
            <a:off x="548484" y="2963506"/>
            <a:ext cx="3160632" cy="1347200"/>
          </a:xfrm>
          <a:prstGeom prst="rect">
            <a:avLst/>
          </a:prstGeom>
        </p:spPr>
        <p:txBody>
          <a:bodyPr spcFirstLastPara="1" wrap="square" lIns="121900" tIns="121900" rIns="121900" bIns="121900" anchor="b" anchorCtr="0">
            <a:normAutofit fontScale="90000"/>
          </a:bodyPr>
          <a:lstStyle/>
          <a:p>
            <a:r>
              <a:rPr lang="en" dirty="0">
                <a:solidFill>
                  <a:schemeClr val="bg1"/>
                </a:solidFill>
                <a:latin typeface="DINOT" panose="020B0504020101020102" pitchFamily="34" charset="0"/>
              </a:rPr>
              <a:t>WRITE TITLE HERE</a:t>
            </a:r>
            <a:endParaRPr dirty="0">
              <a:solidFill>
                <a:schemeClr val="bg1"/>
              </a:solidFill>
              <a:latin typeface="DINOT" panose="020B0504020101020102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29D0B9-5E0E-DF0D-0C90-33F43AF21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87104"/>
            <a:ext cx="4322439" cy="7315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F6D044-36F4-462C-A806-15CB121A5D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75" y="1489304"/>
            <a:ext cx="7783644" cy="2916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448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D17E3-3206-4CA6-D7EF-257B2D4F9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AD8F7-38D8-C2F5-DC11-A3CE6E75E5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847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E3CFF-CCD5-7C74-80B9-3FBB7780B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CA2A89-0C63-2190-23E6-F8FA8AAC4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03437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ID xmlns="eb3f7de7-c935-4ca6-a12c-1f73773710ec" xsi:nil="true"/>
    <KenesDocumentTypeId xmlns="eb3f7de7-c935-4ca6-a12c-1f73773710ec" xsi:nil="true"/>
    <Confidential1 xmlns="eb3f7de7-c935-4ca6-a12c-1f73773710ec">false</Confidential1>
    <Final xmlns="eb3f7de7-c935-4ca6-a12c-1f73773710ec">false</Final>
    <_ip_UnifiedCompliancePolicyUIAction xmlns="http://schemas.microsoft.com/sharepoint/v3" xsi:nil="true"/>
    <lcf76f155ced4ddcb4097134ff3c332f xmlns="1c14aaab-0828-4cd2-9ca4-1807938f7b2f">
      <Terms xmlns="http://schemas.microsoft.com/office/infopath/2007/PartnerControls"/>
    </lcf76f155ced4ddcb4097134ff3c332f>
    <TaxCatchAll xmlns="eb3f7de7-c935-4ca6-a12c-1f73773710ec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Kenes Document" ma:contentTypeID="0x01010037EA2DD516505C4D92B92F8677CFB68500BEE62B47A0604044B5F0266DF4D773BE" ma:contentTypeVersion="14" ma:contentTypeDescription="" ma:contentTypeScope="" ma:versionID="f330009d3d64ad65e401ddba6879b21d">
  <xsd:schema xmlns:xsd="http://www.w3.org/2001/XMLSchema" xmlns:xs="http://www.w3.org/2001/XMLSchema" xmlns:p="http://schemas.microsoft.com/office/2006/metadata/properties" xmlns:ns1="http://schemas.microsoft.com/sharepoint/v3" xmlns:ns2="eb3f7de7-c935-4ca6-a12c-1f73773710ec" xmlns:ns3="1c14aaab-0828-4cd2-9ca4-1807938f7b2f" targetNamespace="http://schemas.microsoft.com/office/2006/metadata/properties" ma:root="true" ma:fieldsID="dd50c4edf9878564f12732a0bae11ddc" ns1:_="" ns2:_="" ns3:_="">
    <xsd:import namespace="http://schemas.microsoft.com/sharepoint/v3"/>
    <xsd:import namespace="eb3f7de7-c935-4ca6-a12c-1f73773710ec"/>
    <xsd:import namespace="1c14aaab-0828-4cd2-9ca4-1807938f7b2f"/>
    <xsd:element name="properties">
      <xsd:complexType>
        <xsd:sequence>
          <xsd:element name="documentManagement">
            <xsd:complexType>
              <xsd:all>
                <xsd:element ref="ns2:FolderID" minOccurs="0"/>
                <xsd:element ref="ns2:KenesDocumentTypeId" minOccurs="0"/>
                <xsd:element ref="ns2:Confidential1" minOccurs="0"/>
                <xsd:element ref="ns2:Final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1:_ip_UnifiedCompliancePolicyProperties" minOccurs="0"/>
                <xsd:element ref="ns1:_ip_UnifiedCompliancePolicyUIAction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3f7de7-c935-4ca6-a12c-1f73773710ec" elementFormDefault="qualified">
    <xsd:import namespace="http://schemas.microsoft.com/office/2006/documentManagement/types"/>
    <xsd:import namespace="http://schemas.microsoft.com/office/infopath/2007/PartnerControls"/>
    <xsd:element name="FolderID" ma:index="2" nillable="true" ma:displayName="FolderID" ma:list="{62b5239b-3564-444d-88a9-03f6d13d411f}" ma:internalName="FolderID" ma:showField="Title" ma:web="eb3f7de7-c935-4ca6-a12c-1f73773710ec">
      <xsd:simpleType>
        <xsd:restriction base="dms:Lookup"/>
      </xsd:simpleType>
    </xsd:element>
    <xsd:element name="KenesDocumentTypeId" ma:index="3" nillable="true" ma:displayName="KenesDocumentTypeId" ma:list="{5ca2ab15-5c4e-45db-95e6-5cb4dd45d1b1}" ma:internalName="KenesDocumentTypeId" ma:showField="Title" ma:web="eb3f7de7-c935-4ca6-a12c-1f73773710ec">
      <xsd:simpleType>
        <xsd:restriction base="dms:Lookup"/>
      </xsd:simpleType>
    </xsd:element>
    <xsd:element name="Confidential1" ma:index="4" nillable="true" ma:displayName="Confidential" ma:default="0" ma:internalName="Confidential1">
      <xsd:simpleType>
        <xsd:restriction base="dms:Boolean"/>
      </xsd:simpleType>
    </xsd:element>
    <xsd:element name="Final" ma:index="5" nillable="true" ma:displayName="Final" ma:default="0" ma:internalName="Final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eb20398-0988-4e55-b57f-05d62d7b8281}" ma:internalName="TaxCatchAll" ma:showField="CatchAllData" ma:web="eb3f7de7-c935-4ca6-a12c-1f7377371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14aaab-0828-4cd2-9ca4-1807938f7b2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20c72ca-3d5e-4053-bfc4-d5117e56c93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D7E687F-38DE-4D5E-B522-6D9148A0FD40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f41fa17a-99c4-4c5f-bcb4-a52bd907e64f"/>
    <ds:schemaRef ds:uri="eb3f7de7-c935-4ca6-a12c-1f73773710ec"/>
    <ds:schemaRef ds:uri="1c14aaab-0828-4cd2-9ca4-1807938f7b2f"/>
  </ds:schemaRefs>
</ds:datastoreItem>
</file>

<file path=customXml/itemProps2.xml><?xml version="1.0" encoding="utf-8"?>
<ds:datastoreItem xmlns:ds="http://schemas.openxmlformats.org/officeDocument/2006/customXml" ds:itemID="{E02D2F5B-B587-4325-A444-A9CDD5E120A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eb3f7de7-c935-4ca6-a12c-1f73773710ec"/>
    <ds:schemaRef ds:uri="1c14aaab-0828-4cd2-9ca4-1807938f7b2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76E6AA8-327C-475A-988E-14B9EDF74D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3</Words>
  <Application>Microsoft Office PowerPoint</Application>
  <PresentationFormat>On-screen Show (16:9)</PresentationFormat>
  <Paragraphs>1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DINOT</vt:lpstr>
      <vt:lpstr>Simple Light</vt:lpstr>
      <vt:lpstr>WRITE TITLE HERE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Dilyana Hristova</dc:creator>
  <cp:lastModifiedBy>Adam Bouchard</cp:lastModifiedBy>
  <cp:revision>4</cp:revision>
  <dcterms:modified xsi:type="dcterms:W3CDTF">2026-10-07T07:04:50Z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0x01010037EA2DD516505C4D92B92F8677CFB68500BEE62B47A0604044B5F0266DF4D773BE</vt:lpwstr>
  </property>
  <property fmtid="{D5CDD505-2E9C-101B-9397-08002B2CF9AE}" pid="3" name="MediaServiceImageTags">
    <vt:lpwstr/>
  </property>
</Properties>
</file>