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8"/>
  </p:notesMasterIdLst>
  <p:sldIdLst>
    <p:sldId id="256" r:id="rId5"/>
    <p:sldId id="260" r:id="rId6"/>
    <p:sldId id="259" r:id="rId7"/>
  </p:sldIdLst>
  <p:sldSz cx="6858000" cy="51435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16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916745-7ECB-41FE-9CD3-525B0E1FF63D}" v="1" dt="2026-08-05T11:21:09.8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1824" y="120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" name="Google Shape;3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>
          <a:extLst>
            <a:ext uri="{FF2B5EF4-FFF2-40B4-BE49-F238E27FC236}">
              <a16:creationId xmlns:a16="http://schemas.microsoft.com/office/drawing/2014/main" id="{44B99508-DA0B-B91B-4073-33EC3063A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2451cffbbf6_0_1:notes">
            <a:extLst>
              <a:ext uri="{FF2B5EF4-FFF2-40B4-BE49-F238E27FC236}">
                <a16:creationId xmlns:a16="http://schemas.microsoft.com/office/drawing/2014/main" id="{18AC7BB5-4E4D-14F7-C122-C7CBA629BE9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2451cffbbf6_0_1:notes">
            <a:extLst>
              <a:ext uri="{FF2B5EF4-FFF2-40B4-BE49-F238E27FC236}">
                <a16:creationId xmlns:a16="http://schemas.microsoft.com/office/drawing/2014/main" id="{D20FFDC9-3D09-A0A6-E59A-CB3E071928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3959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83381" y="3226175"/>
            <a:ext cx="2759625" cy="101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D429C"/>
              </a:buClr>
              <a:buSzPts val="3000"/>
              <a:buNone/>
              <a:defRPr sz="3000" b="1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000"/>
              <a:buNone/>
              <a:defRPr sz="3000" b="1">
                <a:solidFill>
                  <a:srgbClr val="33313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000"/>
              <a:buNone/>
              <a:defRPr sz="3000" b="1">
                <a:solidFill>
                  <a:srgbClr val="33313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000"/>
              <a:buNone/>
              <a:defRPr sz="3000" b="1">
                <a:solidFill>
                  <a:srgbClr val="33313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000"/>
              <a:buNone/>
              <a:defRPr sz="3000" b="1">
                <a:solidFill>
                  <a:srgbClr val="33313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000"/>
              <a:buNone/>
              <a:defRPr sz="3000" b="1">
                <a:solidFill>
                  <a:srgbClr val="33313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000"/>
              <a:buNone/>
              <a:defRPr sz="3000" b="1">
                <a:solidFill>
                  <a:srgbClr val="33313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000"/>
              <a:buNone/>
              <a:defRPr sz="3000" b="1">
                <a:solidFill>
                  <a:srgbClr val="33313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000"/>
              <a:buNone/>
              <a:defRPr sz="3000" b="1">
                <a:solidFill>
                  <a:srgbClr val="333132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ctrTitle"/>
          </p:nvPr>
        </p:nvSpPr>
        <p:spPr>
          <a:xfrm>
            <a:off x="383381" y="3226175"/>
            <a:ext cx="2759625" cy="101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D429C"/>
              </a:buClr>
              <a:buSzPts val="3000"/>
              <a:buNone/>
              <a:defRPr sz="3000" b="1">
                <a:solidFill>
                  <a:srgbClr val="1D429C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000"/>
              <a:buNone/>
              <a:defRPr sz="3000" b="1">
                <a:solidFill>
                  <a:srgbClr val="33313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000"/>
              <a:buNone/>
              <a:defRPr sz="3000" b="1">
                <a:solidFill>
                  <a:srgbClr val="33313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000"/>
              <a:buNone/>
              <a:defRPr sz="3000" b="1">
                <a:solidFill>
                  <a:srgbClr val="33313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000"/>
              <a:buNone/>
              <a:defRPr sz="3000" b="1">
                <a:solidFill>
                  <a:srgbClr val="33313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000"/>
              <a:buNone/>
              <a:defRPr sz="3000" b="1">
                <a:solidFill>
                  <a:srgbClr val="33313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000"/>
              <a:buNone/>
              <a:defRPr sz="3000" b="1">
                <a:solidFill>
                  <a:srgbClr val="33313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000"/>
              <a:buNone/>
              <a:defRPr sz="3000" b="1">
                <a:solidFill>
                  <a:srgbClr val="33313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333132"/>
              </a:buClr>
              <a:buSzPts val="3000"/>
              <a:buNone/>
              <a:defRPr sz="3000" b="1">
                <a:solidFill>
                  <a:srgbClr val="333132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>
            <a:spLocks noGrp="1"/>
          </p:cNvSpPr>
          <p:nvPr>
            <p:ph type="title"/>
          </p:nvPr>
        </p:nvSpPr>
        <p:spPr>
          <a:xfrm>
            <a:off x="233775" y="289150"/>
            <a:ext cx="443295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body" idx="1"/>
          </p:nvPr>
        </p:nvSpPr>
        <p:spPr>
          <a:xfrm>
            <a:off x="233775" y="1214900"/>
            <a:ext cx="6390450" cy="319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title"/>
          </p:nvPr>
        </p:nvSpPr>
        <p:spPr>
          <a:xfrm>
            <a:off x="233775" y="289150"/>
            <a:ext cx="443295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233775" y="1152475"/>
            <a:ext cx="2999925" cy="32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2"/>
          </p:nvPr>
        </p:nvSpPr>
        <p:spPr>
          <a:xfrm>
            <a:off x="3624300" y="1152475"/>
            <a:ext cx="2999925" cy="32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33775" y="289150"/>
            <a:ext cx="443295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D429C"/>
              </a:buClr>
              <a:buSzPts val="2700"/>
              <a:buNone/>
              <a:defRPr sz="2700" b="1">
                <a:solidFill>
                  <a:srgbClr val="1D429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33775" y="1363800"/>
            <a:ext cx="6390450" cy="3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1B848"/>
              </a:buClr>
              <a:buSzPts val="1800"/>
              <a:buChar char="●"/>
              <a:defRPr sz="1800">
                <a:solidFill>
                  <a:srgbClr val="51B848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1B848"/>
              </a:buClr>
              <a:buSzPts val="1400"/>
              <a:buChar char="○"/>
              <a:defRPr>
                <a:solidFill>
                  <a:srgbClr val="51B848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1B848"/>
              </a:buClr>
              <a:buSzPts val="1400"/>
              <a:buChar char="■"/>
              <a:defRPr>
                <a:solidFill>
                  <a:srgbClr val="51B848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1B848"/>
              </a:buClr>
              <a:buSzPts val="1400"/>
              <a:buChar char="●"/>
              <a:defRPr>
                <a:solidFill>
                  <a:srgbClr val="51B848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1B848"/>
              </a:buClr>
              <a:buSzPts val="1400"/>
              <a:buChar char="○"/>
              <a:defRPr>
                <a:solidFill>
                  <a:srgbClr val="51B848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1B848"/>
              </a:buClr>
              <a:buSzPts val="1400"/>
              <a:buChar char="■"/>
              <a:defRPr>
                <a:solidFill>
                  <a:srgbClr val="51B848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1B848"/>
              </a:buClr>
              <a:buSzPts val="1400"/>
              <a:buChar char="●"/>
              <a:defRPr>
                <a:solidFill>
                  <a:srgbClr val="51B848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1B848"/>
              </a:buClr>
              <a:buSzPts val="1400"/>
              <a:buChar char="○"/>
              <a:defRPr>
                <a:solidFill>
                  <a:srgbClr val="51B848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1B848"/>
              </a:buClr>
              <a:buSzPts val="1400"/>
              <a:buChar char="■"/>
              <a:defRPr>
                <a:solidFill>
                  <a:srgbClr val="51B848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ctrTitle"/>
          </p:nvPr>
        </p:nvSpPr>
        <p:spPr>
          <a:xfrm>
            <a:off x="411363" y="2865567"/>
            <a:ext cx="2370474" cy="101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r>
              <a:rPr lang="en" dirty="0">
                <a:solidFill>
                  <a:schemeClr val="bg1"/>
                </a:solidFill>
                <a:latin typeface="DINOT" panose="020B0504020101020102" pitchFamily="34" charset="0"/>
              </a:rPr>
              <a:t>WRITE TITLE HERE</a:t>
            </a:r>
            <a:endParaRPr dirty="0">
              <a:solidFill>
                <a:schemeClr val="bg1"/>
              </a:solidFill>
              <a:latin typeface="DINOT" panose="020B0504020101020102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>
          <a:extLst>
            <a:ext uri="{FF2B5EF4-FFF2-40B4-BE49-F238E27FC236}">
              <a16:creationId xmlns:a16="http://schemas.microsoft.com/office/drawing/2014/main" id="{BC54ADED-A59D-1A1A-BCF9-3A842AD6B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336F48AE-FEE6-D32F-1EC7-6629DC1007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" y="0"/>
            <a:ext cx="2583873" cy="554182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2100" dirty="0">
                <a:solidFill>
                  <a:srgbClr val="2E247A"/>
                </a:solidFill>
                <a:latin typeface="Arial" charset="0"/>
                <a:cs typeface="Arial" charset="0"/>
              </a:rPr>
              <a:t>Disclosure</a:t>
            </a:r>
            <a:endParaRPr lang="en-US" sz="750" i="1" dirty="0">
              <a:solidFill>
                <a:srgbClr val="2E247A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F6B4466-E358-DA47-F7F9-423F779199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325786"/>
              </p:ext>
            </p:extLst>
          </p:nvPr>
        </p:nvGraphicFramePr>
        <p:xfrm>
          <a:off x="128264" y="1609922"/>
          <a:ext cx="6505142" cy="2574150"/>
        </p:xfrm>
        <a:graphic>
          <a:graphicData uri="http://schemas.openxmlformats.org/drawingml/2006/table">
            <a:tbl>
              <a:tblPr/>
              <a:tblGrid>
                <a:gridCol w="1583981">
                  <a:extLst>
                    <a:ext uri="{9D8B030D-6E8A-4147-A177-3AD203B41FA5}">
                      <a16:colId xmlns:a16="http://schemas.microsoft.com/office/drawing/2014/main" val="2488619964"/>
                    </a:ext>
                  </a:extLst>
                </a:gridCol>
                <a:gridCol w="565707">
                  <a:extLst>
                    <a:ext uri="{9D8B030D-6E8A-4147-A177-3AD203B41FA5}">
                      <a16:colId xmlns:a16="http://schemas.microsoft.com/office/drawing/2014/main" val="2012281660"/>
                    </a:ext>
                  </a:extLst>
                </a:gridCol>
                <a:gridCol w="678849">
                  <a:extLst>
                    <a:ext uri="{9D8B030D-6E8A-4147-A177-3AD203B41FA5}">
                      <a16:colId xmlns:a16="http://schemas.microsoft.com/office/drawing/2014/main" val="1573770247"/>
                    </a:ext>
                  </a:extLst>
                </a:gridCol>
                <a:gridCol w="509137">
                  <a:extLst>
                    <a:ext uri="{9D8B030D-6E8A-4147-A177-3AD203B41FA5}">
                      <a16:colId xmlns:a16="http://schemas.microsoft.com/office/drawing/2014/main" val="39424089"/>
                    </a:ext>
                  </a:extLst>
                </a:gridCol>
                <a:gridCol w="509137">
                  <a:extLst>
                    <a:ext uri="{9D8B030D-6E8A-4147-A177-3AD203B41FA5}">
                      <a16:colId xmlns:a16="http://schemas.microsoft.com/office/drawing/2014/main" val="1109047213"/>
                    </a:ext>
                  </a:extLst>
                </a:gridCol>
                <a:gridCol w="547013">
                  <a:extLst>
                    <a:ext uri="{9D8B030D-6E8A-4147-A177-3AD203B41FA5}">
                      <a16:colId xmlns:a16="http://schemas.microsoft.com/office/drawing/2014/main" val="3746484256"/>
                    </a:ext>
                  </a:extLst>
                </a:gridCol>
                <a:gridCol w="513563">
                  <a:extLst>
                    <a:ext uri="{9D8B030D-6E8A-4147-A177-3AD203B41FA5}">
                      <a16:colId xmlns:a16="http://schemas.microsoft.com/office/drawing/2014/main" val="1642242632"/>
                    </a:ext>
                  </a:extLst>
                </a:gridCol>
                <a:gridCol w="570626">
                  <a:extLst>
                    <a:ext uri="{9D8B030D-6E8A-4147-A177-3AD203B41FA5}">
                      <a16:colId xmlns:a16="http://schemas.microsoft.com/office/drawing/2014/main" val="2948508333"/>
                    </a:ext>
                  </a:extLst>
                </a:gridCol>
                <a:gridCol w="1027129">
                  <a:extLst>
                    <a:ext uri="{9D8B030D-6E8A-4147-A177-3AD203B41FA5}">
                      <a16:colId xmlns:a16="http://schemas.microsoft.com/office/drawing/2014/main" val="1286996366"/>
                    </a:ext>
                  </a:extLst>
                </a:gridCol>
              </a:tblGrid>
              <a:tr h="60680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GB" sz="700" b="0" i="1" u="none" strike="noStrike" cap="none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Calibri"/>
                          <a:cs typeface="Arial"/>
                          <a:sym typeface="Arial"/>
                        </a:rPr>
                        <a:t>Company Name</a:t>
                      </a:r>
                      <a:endParaRPr lang="en-US" sz="700" b="0" i="1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Calibri"/>
                        <a:cs typeface="Arial"/>
                        <a:sym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2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GB" sz="700" b="0" i="1" u="none" strike="noStrike" cap="none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Calibri"/>
                          <a:cs typeface="Arial"/>
                          <a:sym typeface="Arial"/>
                        </a:rPr>
                        <a:t>Honoraria/</a:t>
                      </a:r>
                      <a:endParaRPr lang="en-US" sz="700" b="0" i="1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Calibri"/>
                        <a:cs typeface="Arial"/>
                        <a:sym typeface="Arial"/>
                      </a:endParaRPr>
                    </a:p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GB" sz="700" b="0" i="1" u="none" strike="noStrike" cap="none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Calibri"/>
                          <a:cs typeface="Arial"/>
                          <a:sym typeface="Arial"/>
                        </a:rPr>
                        <a:t>Expenses </a:t>
                      </a:r>
                      <a:endParaRPr lang="en-US" sz="700" b="0" i="1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Calibri"/>
                        <a:cs typeface="Arial"/>
                        <a:sym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2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GB" sz="700" b="0" i="1" u="none" strike="noStrike" cap="none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Calibri"/>
                          <a:cs typeface="Arial"/>
                          <a:sym typeface="Arial"/>
                        </a:rPr>
                        <a:t>Consulting/ Advisory Board</a:t>
                      </a:r>
                      <a:endParaRPr lang="en-US" sz="700" b="0" i="1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Calibri"/>
                        <a:cs typeface="Arial"/>
                        <a:sym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2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GB" sz="700" b="0" i="1" u="none" strike="noStrike" cap="none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Calibri"/>
                          <a:cs typeface="Arial"/>
                          <a:sym typeface="Arial"/>
                        </a:rPr>
                        <a:t>Funded Research </a:t>
                      </a:r>
                      <a:endParaRPr lang="en-US" sz="700" b="0" i="1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Calibri"/>
                        <a:cs typeface="Arial"/>
                        <a:sym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2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GB" sz="700" b="0" i="1" u="none" strike="noStrike" cap="none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Calibri"/>
                          <a:cs typeface="Arial"/>
                          <a:sym typeface="Arial"/>
                        </a:rPr>
                        <a:t>Royalties/ Patent</a:t>
                      </a:r>
                      <a:endParaRPr lang="en-US" sz="700" b="0" i="1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Calibri"/>
                        <a:cs typeface="Arial"/>
                        <a:sym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2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GB" sz="700" b="0" i="1" u="none" strike="noStrike" cap="none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Calibri"/>
                          <a:cs typeface="Arial"/>
                          <a:sym typeface="Arial"/>
                        </a:rPr>
                        <a:t>Stock Options</a:t>
                      </a:r>
                      <a:endParaRPr lang="en-US" sz="700" b="0" i="1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Calibri"/>
                        <a:cs typeface="Arial"/>
                        <a:sym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2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GB" sz="700" b="0" i="1" u="none" strike="noStrike" cap="none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Calibri"/>
                          <a:cs typeface="Arial"/>
                          <a:sym typeface="Arial"/>
                        </a:rPr>
                        <a:t>Ownership/ Equity Position</a:t>
                      </a:r>
                      <a:endParaRPr lang="en-US" sz="700" b="0" i="1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Calibri"/>
                        <a:cs typeface="Arial"/>
                        <a:sym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2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GB" sz="700" b="0" i="1" u="none" strike="noStrike" cap="none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Calibri"/>
                          <a:cs typeface="Arial"/>
                          <a:sym typeface="Arial"/>
                        </a:rPr>
                        <a:t>Employee</a:t>
                      </a:r>
                      <a:endParaRPr lang="en-US" sz="700" b="0" i="1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Calibri"/>
                        <a:cs typeface="Arial"/>
                        <a:sym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2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GB" sz="700" b="0" i="1" u="none" strike="noStrike" cap="none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Calibri"/>
                          <a:cs typeface="Arial"/>
                          <a:sym typeface="Arial"/>
                        </a:rPr>
                        <a:t>Other </a:t>
                      </a:r>
                      <a:endParaRPr lang="en-US" sz="700" b="0" i="1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Calibri"/>
                        <a:cs typeface="Arial"/>
                        <a:sym typeface="Arial"/>
                      </a:endParaRPr>
                    </a:p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GB" sz="700" b="0" i="1" u="none" strike="noStrike" cap="none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/>
                          <a:ea typeface="Calibri"/>
                          <a:cs typeface="Arial"/>
                          <a:sym typeface="Arial"/>
                        </a:rPr>
                        <a:t>(please specify)</a:t>
                      </a:r>
                      <a:endParaRPr lang="en-US" sz="700" b="0" i="1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/>
                        <a:ea typeface="Calibri"/>
                        <a:cs typeface="Arial"/>
                        <a:sym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24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306847"/>
                  </a:ext>
                </a:extLst>
              </a:tr>
              <a:tr h="39347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spc="-15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Arial"/>
                        </a:rPr>
                        <a:t>Example: company XYZ 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Arial"/>
                        </a:rPr>
                        <a:t>x</a:t>
                      </a: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Arial"/>
                        </a:rPr>
                        <a:t>x</a:t>
                      </a: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Arial"/>
                        </a:rPr>
                        <a:t>x</a:t>
                      </a: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spc="-15" dirty="0">
                          <a:latin typeface="Arial"/>
                          <a:ea typeface="Calibri"/>
                          <a:cs typeface="Arial"/>
                        </a:rPr>
                        <a:t>     </a:t>
                      </a:r>
                      <a:endParaRPr lang="en-US" sz="9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991284"/>
                  </a:ext>
                </a:extLst>
              </a:tr>
              <a:tr h="39347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spc="-15" dirty="0">
                          <a:latin typeface="Arial"/>
                          <a:ea typeface="Calibri"/>
                          <a:cs typeface="Arial"/>
                        </a:rPr>
                        <a:t>     </a:t>
                      </a:r>
                      <a:endParaRPr lang="en-US" sz="9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839888"/>
                  </a:ext>
                </a:extLst>
              </a:tr>
              <a:tr h="39347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spc="-15" dirty="0">
                          <a:latin typeface="Arial"/>
                          <a:ea typeface="Calibri"/>
                          <a:cs typeface="Arial"/>
                        </a:rPr>
                        <a:t>     </a:t>
                      </a:r>
                      <a:endParaRPr lang="en-US" sz="9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54616"/>
                  </a:ext>
                </a:extLst>
              </a:tr>
              <a:tr h="39347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spc="-15" dirty="0">
                          <a:latin typeface="Arial"/>
                          <a:ea typeface="Calibri"/>
                          <a:cs typeface="Arial"/>
                        </a:rPr>
                        <a:t>     </a:t>
                      </a:r>
                      <a:endParaRPr lang="en-US" sz="9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539352"/>
                  </a:ext>
                </a:extLst>
              </a:tr>
              <a:tr h="39347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900" dirty="0"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spc="-15" dirty="0">
                          <a:latin typeface="Arial"/>
                          <a:ea typeface="Calibri"/>
                          <a:cs typeface="Arial"/>
                        </a:rPr>
                        <a:t>     </a:t>
                      </a:r>
                      <a:endParaRPr lang="en-US" sz="9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0039" marR="3003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42628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742E5C6-E17B-AAB0-EE48-D736521A8D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4489680"/>
              </p:ext>
            </p:extLst>
          </p:nvPr>
        </p:nvGraphicFramePr>
        <p:xfrm>
          <a:off x="128264" y="799712"/>
          <a:ext cx="3225404" cy="440314"/>
        </p:xfrm>
        <a:graphic>
          <a:graphicData uri="http://schemas.openxmlformats.org/drawingml/2006/table">
            <a:tbl>
              <a:tblPr/>
              <a:tblGrid>
                <a:gridCol w="32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5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3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2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</a:p>
                  </a:txBody>
                  <a:tcPr marL="51439" marR="51439" marT="71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2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No, nothing to disclose </a:t>
                      </a:r>
                    </a:p>
                  </a:txBody>
                  <a:tcPr marL="51439" marR="51439" marT="71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n-US" sz="1200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39" marR="51439" marT="71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2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Yes, please specify: </a:t>
                      </a:r>
                    </a:p>
                  </a:txBody>
                  <a:tcPr marL="51439" marR="51439" marT="713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E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9089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E3CFF-CCD5-7C74-80B9-3FBB7780B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CA2A89-0C63-2190-23E6-F8FA8AAC4C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03437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eb3f7de7-c935-4ca6-a12c-1f73773710ec" xsi:nil="true"/>
    <_ip_UnifiedCompliancePolicyProperties xmlns="http://schemas.microsoft.com/sharepoint/v3" xsi:nil="true"/>
    <lcf76f155ced4ddcb4097134ff3c332f xmlns="1c14aaab-0828-4cd2-9ca4-1807938f7b2f">
      <Terms xmlns="http://schemas.microsoft.com/office/infopath/2007/PartnerControls"/>
    </lcf76f155ced4ddcb4097134ff3c332f>
    <FolderID xmlns="eb3f7de7-c935-4ca6-a12c-1f73773710ec" xsi:nil="true"/>
    <KenesDocumentTypeId xmlns="eb3f7de7-c935-4ca6-a12c-1f73773710ec" xsi:nil="true"/>
    <Confidential1 xmlns="eb3f7de7-c935-4ca6-a12c-1f73773710ec">false</Confidential1>
    <Final xmlns="eb3f7de7-c935-4ca6-a12c-1f73773710ec">false</Fina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Kenes Document" ma:contentTypeID="0x01010037EA2DD516505C4D92B92F8677CFB68500BEE62B47A0604044B5F0266DF4D773BE" ma:contentTypeVersion="13" ma:contentTypeDescription="" ma:contentTypeScope="" ma:versionID="7c99139a8793753f70b8e6c9e7873348">
  <xsd:schema xmlns:xsd="http://www.w3.org/2001/XMLSchema" xmlns:xs="http://www.w3.org/2001/XMLSchema" xmlns:p="http://schemas.microsoft.com/office/2006/metadata/properties" xmlns:ns1="http://schemas.microsoft.com/sharepoint/v3" xmlns:ns2="eb3f7de7-c935-4ca6-a12c-1f73773710ec" xmlns:ns3="1c14aaab-0828-4cd2-9ca4-1807938f7b2f" targetNamespace="http://schemas.microsoft.com/office/2006/metadata/properties" ma:root="true" ma:fieldsID="6e091e4f4cae122f277a71021062f05f" ns1:_="" ns2:_="" ns3:_="">
    <xsd:import namespace="http://schemas.microsoft.com/sharepoint/v3"/>
    <xsd:import namespace="eb3f7de7-c935-4ca6-a12c-1f73773710ec"/>
    <xsd:import namespace="1c14aaab-0828-4cd2-9ca4-1807938f7b2f"/>
    <xsd:element name="properties">
      <xsd:complexType>
        <xsd:sequence>
          <xsd:element name="documentManagement">
            <xsd:complexType>
              <xsd:all>
                <xsd:element ref="ns2:FolderID" minOccurs="0"/>
                <xsd:element ref="ns2:KenesDocumentTypeId" minOccurs="0"/>
                <xsd:element ref="ns2:Confidential1" minOccurs="0"/>
                <xsd:element ref="ns2:Final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1:_ip_UnifiedCompliancePolicyProperties" minOccurs="0"/>
                <xsd:element ref="ns1:_ip_UnifiedCompliancePolicyUIAction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f7de7-c935-4ca6-a12c-1f73773710ec" elementFormDefault="qualified">
    <xsd:import namespace="http://schemas.microsoft.com/office/2006/documentManagement/types"/>
    <xsd:import namespace="http://schemas.microsoft.com/office/infopath/2007/PartnerControls"/>
    <xsd:element name="FolderID" ma:index="2" nillable="true" ma:displayName="FolderID" ma:list="{62b5239b-3564-444d-88a9-03f6d13d411f}" ma:internalName="FolderID" ma:showField="Title" ma:web="eb3f7de7-c935-4ca6-a12c-1f73773710ec">
      <xsd:simpleType>
        <xsd:restriction base="dms:Lookup"/>
      </xsd:simpleType>
    </xsd:element>
    <xsd:element name="KenesDocumentTypeId" ma:index="3" nillable="true" ma:displayName="KenesDocumentTypeId" ma:list="{5ca2ab15-5c4e-45db-95e6-5cb4dd45d1b1}" ma:internalName="KenesDocumentTypeId" ma:showField="Title" ma:web="eb3f7de7-c935-4ca6-a12c-1f73773710ec">
      <xsd:simpleType>
        <xsd:restriction base="dms:Lookup"/>
      </xsd:simpleType>
    </xsd:element>
    <xsd:element name="Confidential1" ma:index="4" nillable="true" ma:displayName="Confidential" ma:default="0" ma:internalName="Confidential1">
      <xsd:simpleType>
        <xsd:restriction base="dms:Boolean"/>
      </xsd:simpleType>
    </xsd:element>
    <xsd:element name="Final" ma:index="5" nillable="true" ma:displayName="Final" ma:default="0" ma:internalName="Final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eb20398-0988-4e55-b57f-05d62d7b8281}" ma:internalName="TaxCatchAll" ma:showField="CatchAllData" ma:web="eb3f7de7-c935-4ca6-a12c-1f73773710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14aaab-0828-4cd2-9ca4-1807938f7b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20c72ca-3d5e-4053-bfc4-d5117e56c9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7E687F-38DE-4D5E-B522-6D9148A0FD40}">
  <ds:schemaRefs>
    <ds:schemaRef ds:uri="http://purl.org/dc/elements/1.1/"/>
    <ds:schemaRef ds:uri="eb3f7de7-c935-4ca6-a12c-1f73773710ec"/>
    <ds:schemaRef ds:uri="http://schemas.microsoft.com/office/infopath/2007/PartnerControls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1c14aaab-0828-4cd2-9ca4-1807938f7b2f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76E6AA8-327C-475A-988E-14B9EDF74DF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C542D2-45E0-4954-B895-56683B4FFA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b3f7de7-c935-4ca6-a12c-1f73773710ec"/>
    <ds:schemaRef ds:uri="1c14aaab-0828-4cd2-9ca4-1807938f7b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53</Words>
  <Application>Microsoft Office PowerPoint</Application>
  <PresentationFormat>Custom</PresentationFormat>
  <Paragraphs>25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DINOT</vt:lpstr>
      <vt:lpstr>Simple Light</vt:lpstr>
      <vt:lpstr>WRITE TITLE HERE</vt:lpstr>
      <vt:lpstr>Disclosure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Adam Bouchard</dc:creator>
  <cp:lastModifiedBy>Adam Bouchard</cp:lastModifiedBy>
  <cp:revision>4</cp:revision>
  <dcterms:modified xsi:type="dcterms:W3CDTF">2026-08-05T11:23:59Z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0x01010037EA2DD516505C4D92B92F8677CFB68500BEE62B47A0604044B5F0266DF4D773BE</vt:lpwstr>
  </property>
  <property fmtid="{D5CDD505-2E9C-101B-9397-08002B2CF9AE}" pid="3" name="MediaServiceImageTags">
    <vt:lpwstr/>
  </property>
</Properties>
</file>