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26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42AA789-4336-41D6-A142-933A76D73F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F1C4DB4-D510-4A24-B2A6-71F7437292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F657165-2541-4765-8169-F1C5391F5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F5E0E-F14A-4FA1-87B3-9DCE9DCF2F98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A01B8E7-2CDB-4EE7-85C6-8498CC3F9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516D43E-473E-4E40-9ABB-FA9A011CB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5E1B5-A939-459F-A541-9FC44FD638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3280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0BB00E-6357-43C5-BA9D-6C5AB7600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D796D85-D0A7-4BF3-83F6-0A6CC2E603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4ECCEF4-C05D-44F8-8C2E-2C41787B5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F5E0E-F14A-4FA1-87B3-9DCE9DCF2F98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106283E-0802-4782-BB94-6DF3EC46F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983C09F-E298-4A00-9FB3-F63509BB1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5E1B5-A939-459F-A541-9FC44FD638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6052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80CB21A7-5DFF-4170-909E-9D1A702D88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7A0F764-4ED6-4176-B0A6-7B42F34A68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53AB129-5E37-4EDC-8C1F-21FC9E089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F5E0E-F14A-4FA1-87B3-9DCE9DCF2F98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9656D53-1F56-4449-9903-7AE587B5D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695FAA9-DA94-42CC-B9FF-B58141EBC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5E1B5-A939-459F-A541-9FC44FD638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019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ADC937D-5978-4692-9638-2FDC739A0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C002EC7-895D-467F-99A2-5CD07685D5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650C070-4D3A-4C91-926A-D4B37E381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F5E0E-F14A-4FA1-87B3-9DCE9DCF2F98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91E2A34-0716-4DC3-B0B9-64831D566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5380C59-0E2C-41EA-93DF-CA9466497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5E1B5-A939-459F-A541-9FC44FD638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9944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54AC841-6246-4A13-8635-D04FDC445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ECA1892-0C6B-4323-8B51-DD1977ECA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0355D12-ACD9-47D3-B1B7-B9BFBDAE1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F5E0E-F14A-4FA1-87B3-9DCE9DCF2F98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A20E13E-7A66-47D2-85AB-DA3F8A997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A61F5BC-FF8F-4E65-BD68-780430406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5E1B5-A939-459F-A541-9FC44FD638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4749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29CA6D-0D12-4A6D-861F-F8AC95977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9934486-4735-4501-8266-67800F7BCB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2FCB718-8B1C-44D4-ACCB-F2F3CFD20F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5F3E2A7-785B-4470-AD34-352234F49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F5E0E-F14A-4FA1-87B3-9DCE9DCF2F98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F9C761B-27C2-43A3-9079-2E14E56FD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D5EA391-D612-4D6D-82A1-685DD1746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5E1B5-A939-459F-A541-9FC44FD638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1762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1334BCC-FA4D-4BB4-A9EF-F5E1AC9B8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B07A51-3724-451D-BC42-56C2B781D1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CAAEFE2-8BCA-457A-AC3D-68BE050AFA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647A0F6-44FA-49D3-8BA3-E035C48CC7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07CFAC10-AF74-4C83-AD82-FF95D1656E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B8B0964A-3019-41C6-8A68-5B2602AC0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F5E0E-F14A-4FA1-87B3-9DCE9DCF2F98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01FB82E-9487-44B5-9D17-2AC993555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E16AD38-E6E9-4C7E-8D6C-9283016D6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5E1B5-A939-459F-A541-9FC44FD638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40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ECC56A-EFB2-48D9-AF68-A62D463F4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4C26C12-A8E0-45B0-BC17-C1585DCF8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F5E0E-F14A-4FA1-87B3-9DCE9DCF2F98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590669B-0A89-41D6-A1EB-07F0DBE62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779B90C4-5FBD-4A87-9B67-19EA2DF32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5E1B5-A939-459F-A541-9FC44FD638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2494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E1695859-D7B7-42DB-A0C3-9120D6146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F5E0E-F14A-4FA1-87B3-9DCE9DCF2F98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9B3DC55-BD82-4709-8870-AE62486D9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D59C0FA-918E-4407-B828-0B4DBAE39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5E1B5-A939-459F-A541-9FC44FD638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6133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5A67FD0-FCE0-48AB-B601-2ABA5E12C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2D2EDD8-9224-45D3-80C7-735E0D7A2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4C6AC3E-9353-4C59-9BE6-FFB436B1B2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03A2D69-9BD5-45A2-A1C2-0AE4C8E53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F5E0E-F14A-4FA1-87B3-9DCE9DCF2F98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973219A-5A21-4059-9FA1-EAA02C0BB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5193344-F3A1-49D6-92E0-F3CBF24A2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5E1B5-A939-459F-A541-9FC44FD638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7026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0B2FAE3-1F55-468D-9750-E0F674D7F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99EFA05-1D2E-49AD-AEA1-5FA40C1620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F613773-37BD-46D6-B854-DF1F4C9C12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EBDED29-D25F-4066-8447-8A467BC02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F5E0E-F14A-4FA1-87B3-9DCE9DCF2F98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A915138-3D14-48EC-9047-415C7F606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077516E-987B-4909-93CC-5087A5B22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5E1B5-A939-459F-A541-9FC44FD638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5379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651988FC-585A-4711-B063-DC3C75EBE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CA94029-2319-43FF-BA9B-56110DF538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62D196B-11DD-4391-B1AE-1337DFCAFF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F5E0E-F14A-4FA1-87B3-9DCE9DCF2F98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6F91B98-7182-417E-BEA0-C04A90E2E8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6C10735-B6DD-46D4-B151-DEB201E969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5E1B5-A939-459F-A541-9FC44FD638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432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85CA901-6C5D-4C5E-B6E4-38EE280CF97C}"/>
              </a:ext>
            </a:extLst>
          </p:cNvPr>
          <p:cNvSpPr txBox="1"/>
          <p:nvPr/>
        </p:nvSpPr>
        <p:spPr>
          <a:xfrm>
            <a:off x="0" y="2669117"/>
            <a:ext cx="7594067" cy="12107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latin typeface="+mn-ea"/>
              </a:rPr>
              <a:t>·  </a:t>
            </a:r>
            <a:r>
              <a:rPr lang="en-US" altLang="ko-KR" sz="1200" b="1" dirty="0">
                <a:latin typeface="+mn-ea"/>
              </a:rPr>
              <a:t>Branded panel quantity(1 side open type) : 9 panels(Panel NO. 1-9)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·  Branded panel quantity(2 side open / corner booth type) : 6 panels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·  Art work size of panel : </a:t>
            </a:r>
            <a:r>
              <a:rPr lang="en-US" altLang="ko-KR" sz="1200" b="1" dirty="0">
                <a:solidFill>
                  <a:srgbClr val="FF0000"/>
                </a:solidFill>
                <a:latin typeface="+mn-ea"/>
              </a:rPr>
              <a:t>W970 × H2390mmH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·  Front size of reception counter(Optional item / Furniture number #FS-002) : </a:t>
            </a:r>
            <a:r>
              <a:rPr lang="en-US" altLang="ko-KR" sz="1200" b="1" dirty="0">
                <a:solidFill>
                  <a:srgbClr val="FF0000"/>
                </a:solidFill>
                <a:latin typeface="+mn-ea"/>
              </a:rPr>
              <a:t>W945 × H610mmH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2384AD-B963-4EA5-8916-77ED56AECBD1}"/>
              </a:ext>
            </a:extLst>
          </p:cNvPr>
          <p:cNvSpPr txBox="1"/>
          <p:nvPr/>
        </p:nvSpPr>
        <p:spPr>
          <a:xfrm>
            <a:off x="0" y="5417806"/>
            <a:ext cx="10925042" cy="12107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latin typeface="+mn-ea"/>
              </a:rPr>
              <a:t>- </a:t>
            </a:r>
            <a:r>
              <a:rPr lang="en-US" altLang="ko-KR" sz="1200" b="1" dirty="0">
                <a:latin typeface="+mn-ea"/>
              </a:rPr>
              <a:t>After checking the location of the booth you selected, please specify the wall number you want to brand. 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- For individual panel graphics, please create a files so that it does not exceed the graphics workable size (</a:t>
            </a:r>
            <a:r>
              <a:rPr lang="en-US" altLang="ko-KR" sz="1200" b="1" dirty="0">
                <a:solidFill>
                  <a:srgbClr val="FF0000"/>
                </a:solidFill>
                <a:latin typeface="+mn-ea"/>
              </a:rPr>
              <a:t>W970 × H2390mmH</a:t>
            </a:r>
            <a:r>
              <a:rPr lang="en-US" altLang="ko-KR" sz="1200" b="1" dirty="0">
                <a:latin typeface="+mn-ea"/>
              </a:rPr>
              <a:t>) for each panel.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- If you don’t have whole panel graphic, please also indicate the location of the graphic-(example) 20cm below the top of panel number1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- Printing files format: AI file(Adobe illustrator), EPS, JPG(High resolution) only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6B28E06-1A9D-4722-B211-1CC91905748C}"/>
              </a:ext>
            </a:extLst>
          </p:cNvPr>
          <p:cNvSpPr/>
          <p:nvPr/>
        </p:nvSpPr>
        <p:spPr>
          <a:xfrm>
            <a:off x="2302907" y="1423165"/>
            <a:ext cx="558891" cy="1160476"/>
          </a:xfrm>
          <a:prstGeom prst="rect">
            <a:avLst/>
          </a:prstGeom>
          <a:solidFill>
            <a:schemeClr val="bg2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070C0"/>
                </a:solidFill>
              </a:rPr>
              <a:t>4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1EA9B77-B931-4F33-BB89-9EDA55AA829A}"/>
              </a:ext>
            </a:extLst>
          </p:cNvPr>
          <p:cNvSpPr/>
          <p:nvPr/>
        </p:nvSpPr>
        <p:spPr>
          <a:xfrm>
            <a:off x="2914272" y="1423165"/>
            <a:ext cx="558891" cy="1160476"/>
          </a:xfrm>
          <a:prstGeom prst="rect">
            <a:avLst/>
          </a:prstGeom>
          <a:solidFill>
            <a:schemeClr val="bg2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070C0"/>
                </a:solidFill>
              </a:rPr>
              <a:t>5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BEBB378-A6E0-45E3-9660-549DECB308B8}"/>
              </a:ext>
            </a:extLst>
          </p:cNvPr>
          <p:cNvSpPr/>
          <p:nvPr/>
        </p:nvSpPr>
        <p:spPr>
          <a:xfrm>
            <a:off x="3525637" y="1423165"/>
            <a:ext cx="558891" cy="1160476"/>
          </a:xfrm>
          <a:prstGeom prst="rect">
            <a:avLst/>
          </a:prstGeom>
          <a:solidFill>
            <a:schemeClr val="bg2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070C0"/>
                </a:solidFill>
              </a:rPr>
              <a:t>6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DA6DD7F-1474-4017-94FA-526E158112F9}"/>
              </a:ext>
            </a:extLst>
          </p:cNvPr>
          <p:cNvSpPr/>
          <p:nvPr/>
        </p:nvSpPr>
        <p:spPr>
          <a:xfrm>
            <a:off x="1501727" y="1423165"/>
            <a:ext cx="558891" cy="1160476"/>
          </a:xfrm>
          <a:prstGeom prst="rect">
            <a:avLst/>
          </a:prstGeom>
          <a:solidFill>
            <a:schemeClr val="bg2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070C0"/>
                </a:solidFill>
              </a:rPr>
              <a:t>3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DA56D38-20AC-4179-B24A-94D9629DA01D}"/>
              </a:ext>
            </a:extLst>
          </p:cNvPr>
          <p:cNvSpPr/>
          <p:nvPr/>
        </p:nvSpPr>
        <p:spPr>
          <a:xfrm>
            <a:off x="890405" y="1423165"/>
            <a:ext cx="558891" cy="1160476"/>
          </a:xfrm>
          <a:prstGeom prst="rect">
            <a:avLst/>
          </a:prstGeom>
          <a:solidFill>
            <a:schemeClr val="bg2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070C0"/>
                </a:solidFill>
              </a:rPr>
              <a:t>2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B1B3191-3A97-464A-9335-EEAB57331483}"/>
              </a:ext>
            </a:extLst>
          </p:cNvPr>
          <p:cNvSpPr/>
          <p:nvPr/>
        </p:nvSpPr>
        <p:spPr>
          <a:xfrm>
            <a:off x="4953498" y="1423165"/>
            <a:ext cx="558891" cy="1160476"/>
          </a:xfrm>
          <a:prstGeom prst="rect">
            <a:avLst/>
          </a:prstGeom>
          <a:solidFill>
            <a:schemeClr val="bg2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070C0"/>
                </a:solidFill>
              </a:rPr>
              <a:t>8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06F3065-AABF-433C-94C2-9CA3710766EC}"/>
              </a:ext>
            </a:extLst>
          </p:cNvPr>
          <p:cNvSpPr/>
          <p:nvPr/>
        </p:nvSpPr>
        <p:spPr>
          <a:xfrm>
            <a:off x="4342176" y="1423165"/>
            <a:ext cx="558891" cy="1160476"/>
          </a:xfrm>
          <a:prstGeom prst="rect">
            <a:avLst/>
          </a:prstGeom>
          <a:solidFill>
            <a:schemeClr val="bg2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070C0"/>
                </a:solidFill>
              </a:rPr>
              <a:t>7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489BE1-D389-4469-ABFC-75489CCB8487}"/>
              </a:ext>
            </a:extLst>
          </p:cNvPr>
          <p:cNvSpPr txBox="1"/>
          <p:nvPr/>
        </p:nvSpPr>
        <p:spPr>
          <a:xfrm>
            <a:off x="251615" y="1058788"/>
            <a:ext cx="17251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b="1" dirty="0">
                <a:latin typeface="+mn-ea"/>
              </a:rPr>
              <a:t>Left side - inside booth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2ACFD2E-4A96-4D8B-B4A9-BC568DA42C8B}"/>
              </a:ext>
            </a:extLst>
          </p:cNvPr>
          <p:cNvSpPr/>
          <p:nvPr/>
        </p:nvSpPr>
        <p:spPr>
          <a:xfrm>
            <a:off x="279040" y="1423165"/>
            <a:ext cx="558891" cy="1160476"/>
          </a:xfrm>
          <a:prstGeom prst="rect">
            <a:avLst/>
          </a:prstGeom>
          <a:solidFill>
            <a:schemeClr val="bg2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070C0"/>
                </a:solidFill>
              </a:rPr>
              <a:t>1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42109AD-2CDC-4873-9094-33BE5B8658D1}"/>
              </a:ext>
            </a:extLst>
          </p:cNvPr>
          <p:cNvSpPr/>
          <p:nvPr/>
        </p:nvSpPr>
        <p:spPr>
          <a:xfrm>
            <a:off x="5564820" y="1423165"/>
            <a:ext cx="558891" cy="1160476"/>
          </a:xfrm>
          <a:prstGeom prst="rect">
            <a:avLst/>
          </a:prstGeom>
          <a:solidFill>
            <a:schemeClr val="bg2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070C0"/>
                </a:solidFill>
              </a:rPr>
              <a:t>9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A85527-7E25-4347-8F08-C7F478A81DFB}"/>
              </a:ext>
            </a:extLst>
          </p:cNvPr>
          <p:cNvSpPr txBox="1"/>
          <p:nvPr/>
        </p:nvSpPr>
        <p:spPr>
          <a:xfrm>
            <a:off x="2302907" y="1038238"/>
            <a:ext cx="183255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b="1" dirty="0">
                <a:latin typeface="+mn-ea"/>
              </a:rPr>
              <a:t>Front side - inside booth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3AA694-0620-4702-92EA-6674923B2113}"/>
              </a:ext>
            </a:extLst>
          </p:cNvPr>
          <p:cNvSpPr txBox="1"/>
          <p:nvPr/>
        </p:nvSpPr>
        <p:spPr>
          <a:xfrm>
            <a:off x="4316666" y="1038238"/>
            <a:ext cx="183575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b="1" dirty="0">
                <a:latin typeface="+mn-ea"/>
              </a:rPr>
              <a:t>Right side - inside booth</a:t>
            </a: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D402DE59-B8EB-4D2D-BE24-629D7050D4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8" t="8850" r="20698" b="8850"/>
          <a:stretch/>
        </p:blipFill>
        <p:spPr>
          <a:xfrm>
            <a:off x="8095392" y="100438"/>
            <a:ext cx="3435503" cy="3409429"/>
          </a:xfrm>
          <a:prstGeom prst="rect">
            <a:avLst/>
          </a:prstGeom>
        </p:spPr>
      </p:pic>
      <p:sp>
        <p:nvSpPr>
          <p:cNvPr id="33" name="타원 32">
            <a:extLst>
              <a:ext uri="{FF2B5EF4-FFF2-40B4-BE49-F238E27FC236}">
                <a16:creationId xmlns:a16="http://schemas.microsoft.com/office/drawing/2014/main" id="{2E952ED4-FF74-46E8-8FAB-76F763E0E108}"/>
              </a:ext>
            </a:extLst>
          </p:cNvPr>
          <p:cNvSpPr/>
          <p:nvPr/>
        </p:nvSpPr>
        <p:spPr>
          <a:xfrm>
            <a:off x="8011541" y="961102"/>
            <a:ext cx="378373" cy="362607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6B7C6FBF-843F-4373-AD1C-216F77E99D37}"/>
              </a:ext>
            </a:extLst>
          </p:cNvPr>
          <p:cNvSpPr/>
          <p:nvPr/>
        </p:nvSpPr>
        <p:spPr>
          <a:xfrm>
            <a:off x="8200727" y="541060"/>
            <a:ext cx="378373" cy="362607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8F46CEE6-15E6-4ED7-8590-7E99038D5281}"/>
              </a:ext>
            </a:extLst>
          </p:cNvPr>
          <p:cNvSpPr/>
          <p:nvPr/>
        </p:nvSpPr>
        <p:spPr>
          <a:xfrm>
            <a:off x="8389913" y="152273"/>
            <a:ext cx="378373" cy="362607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3</a:t>
            </a:r>
            <a:endParaRPr lang="ko-KR" altLang="en-US" dirty="0"/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FA0BE497-3535-4E2F-925B-9F75F69C122C}"/>
              </a:ext>
            </a:extLst>
          </p:cNvPr>
          <p:cNvSpPr/>
          <p:nvPr/>
        </p:nvSpPr>
        <p:spPr>
          <a:xfrm>
            <a:off x="8852706" y="741603"/>
            <a:ext cx="378373" cy="362607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4</a:t>
            </a:r>
            <a:endParaRPr lang="ko-KR" altLang="en-US" dirty="0"/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64273F7F-6EC0-4DB2-B949-D5B2C3666579}"/>
              </a:ext>
            </a:extLst>
          </p:cNvPr>
          <p:cNvSpPr/>
          <p:nvPr/>
        </p:nvSpPr>
        <p:spPr>
          <a:xfrm>
            <a:off x="9623956" y="741603"/>
            <a:ext cx="378373" cy="362607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5</a:t>
            </a:r>
            <a:endParaRPr lang="ko-KR" altLang="en-US" dirty="0"/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BED3F825-3774-42A3-A799-C7CEADDAC129}"/>
              </a:ext>
            </a:extLst>
          </p:cNvPr>
          <p:cNvSpPr/>
          <p:nvPr/>
        </p:nvSpPr>
        <p:spPr>
          <a:xfrm>
            <a:off x="10388238" y="730290"/>
            <a:ext cx="378373" cy="362607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6</a:t>
            </a:r>
            <a:endParaRPr lang="ko-KR" altLang="en-US" dirty="0"/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38D38514-A1F2-4578-8CDC-710D462047BC}"/>
              </a:ext>
            </a:extLst>
          </p:cNvPr>
          <p:cNvSpPr/>
          <p:nvPr/>
        </p:nvSpPr>
        <p:spPr>
          <a:xfrm>
            <a:off x="10766611" y="127319"/>
            <a:ext cx="378373" cy="362607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7</a:t>
            </a:r>
            <a:endParaRPr lang="ko-KR" altLang="en-US" dirty="0"/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2A2B5DDE-268C-49AD-8B27-6F593A1C6D6F}"/>
              </a:ext>
            </a:extLst>
          </p:cNvPr>
          <p:cNvSpPr/>
          <p:nvPr/>
        </p:nvSpPr>
        <p:spPr>
          <a:xfrm>
            <a:off x="11043303" y="565501"/>
            <a:ext cx="378373" cy="362607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8</a:t>
            </a:r>
            <a:endParaRPr lang="ko-KR" altLang="en-US" dirty="0"/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ADE88BB7-80DF-475E-BC33-EA0162ADE4AC}"/>
              </a:ext>
            </a:extLst>
          </p:cNvPr>
          <p:cNvSpPr/>
          <p:nvPr/>
        </p:nvSpPr>
        <p:spPr>
          <a:xfrm>
            <a:off x="11260276" y="981652"/>
            <a:ext cx="378373" cy="362607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9</a:t>
            </a:r>
            <a:endParaRPr lang="ko-KR" alt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DE5DC15-69EC-4BD8-ADCB-15E203EE0ED3}"/>
              </a:ext>
            </a:extLst>
          </p:cNvPr>
          <p:cNvSpPr txBox="1"/>
          <p:nvPr/>
        </p:nvSpPr>
        <p:spPr>
          <a:xfrm>
            <a:off x="153748" y="249183"/>
            <a:ext cx="3472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latin typeface="+mn-ea"/>
              </a:rPr>
              <a:t>Booth Branding Guide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C97711C-059E-43FC-B5FB-24525F482200}"/>
              </a:ext>
            </a:extLst>
          </p:cNvPr>
          <p:cNvSpPr txBox="1"/>
          <p:nvPr/>
        </p:nvSpPr>
        <p:spPr>
          <a:xfrm>
            <a:off x="8390420" y="3458484"/>
            <a:ext cx="29065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b="1" dirty="0">
                <a:latin typeface="+mn-ea"/>
              </a:rPr>
              <a:t>Shell scheme booth perspective(3m x 3m)</a:t>
            </a:r>
          </a:p>
        </p:txBody>
      </p:sp>
      <p:pic>
        <p:nvPicPr>
          <p:cNvPr id="47" name="그림 46">
            <a:extLst>
              <a:ext uri="{FF2B5EF4-FFF2-40B4-BE49-F238E27FC236}">
                <a16:creationId xmlns:a16="http://schemas.microsoft.com/office/drawing/2014/main" id="{9D721C66-8A64-4578-940A-046F264D15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3" t="8809" r="13151" b="5314"/>
          <a:stretch/>
        </p:blipFill>
        <p:spPr>
          <a:xfrm>
            <a:off x="8011541" y="3698533"/>
            <a:ext cx="2109518" cy="1719273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853F6D7-9FA6-4AD4-8647-205F3D7AFA37}"/>
              </a:ext>
            </a:extLst>
          </p:cNvPr>
          <p:cNvSpPr txBox="1"/>
          <p:nvPr/>
        </p:nvSpPr>
        <p:spPr>
          <a:xfrm>
            <a:off x="10073990" y="4315873"/>
            <a:ext cx="205056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b="1" dirty="0">
                <a:latin typeface="+mn-ea"/>
              </a:rPr>
              <a:t>Shell scheme booth-6 panels</a:t>
            </a:r>
          </a:p>
          <a:p>
            <a:r>
              <a:rPr lang="en-US" altLang="ko-KR" sz="1050" b="1" dirty="0">
                <a:latin typeface="+mn-ea"/>
              </a:rPr>
              <a:t>(Corner booth type)</a:t>
            </a:r>
          </a:p>
        </p:txBody>
      </p:sp>
      <p:pic>
        <p:nvPicPr>
          <p:cNvPr id="52" name="그림 51">
            <a:extLst>
              <a:ext uri="{FF2B5EF4-FFF2-40B4-BE49-F238E27FC236}">
                <a16:creationId xmlns:a16="http://schemas.microsoft.com/office/drawing/2014/main" id="{B8159547-1900-4017-9DBF-ACC1780419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9" t="11013" r="16792" b="10813"/>
          <a:stretch/>
        </p:blipFill>
        <p:spPr>
          <a:xfrm>
            <a:off x="153748" y="3879898"/>
            <a:ext cx="1889780" cy="1582090"/>
          </a:xfrm>
          <a:prstGeom prst="rect">
            <a:avLst/>
          </a:prstGeom>
        </p:spPr>
      </p:pic>
      <p:cxnSp>
        <p:nvCxnSpPr>
          <p:cNvPr id="54" name="직선 화살표 연결선 53">
            <a:extLst>
              <a:ext uri="{FF2B5EF4-FFF2-40B4-BE49-F238E27FC236}">
                <a16:creationId xmlns:a16="http://schemas.microsoft.com/office/drawing/2014/main" id="{E2E56D7B-8E75-47FD-AAB6-57B1A3A885CD}"/>
              </a:ext>
            </a:extLst>
          </p:cNvPr>
          <p:cNvCxnSpPr/>
          <p:nvPr/>
        </p:nvCxnSpPr>
        <p:spPr>
          <a:xfrm>
            <a:off x="558485" y="5016617"/>
            <a:ext cx="2023867" cy="0"/>
          </a:xfrm>
          <a:prstGeom prst="straightConnector1">
            <a:avLst/>
          </a:prstGeom>
          <a:ln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7A624038-92C4-42A1-B09A-65A98E778D49}"/>
              </a:ext>
            </a:extLst>
          </p:cNvPr>
          <p:cNvSpPr txBox="1"/>
          <p:nvPr/>
        </p:nvSpPr>
        <p:spPr>
          <a:xfrm>
            <a:off x="2609360" y="4889659"/>
            <a:ext cx="149111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b="1" dirty="0">
                <a:latin typeface="+mn-ea"/>
              </a:rPr>
              <a:t>Art work size :</a:t>
            </a:r>
          </a:p>
          <a:p>
            <a:r>
              <a:rPr lang="en-US" altLang="ko-KR" sz="1050" b="1" dirty="0">
                <a:solidFill>
                  <a:srgbClr val="FF0000"/>
                </a:solidFill>
                <a:latin typeface="+mn-ea"/>
              </a:rPr>
              <a:t>W945 × H610mmH</a:t>
            </a:r>
            <a:r>
              <a:rPr lang="en-US" altLang="ko-KR" sz="1050" b="1" dirty="0">
                <a:latin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376886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221</Words>
  <Application>Microsoft Office PowerPoint</Application>
  <PresentationFormat>와이드스크린</PresentationFormat>
  <Paragraphs>35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DongHyun Yoon</dc:creator>
  <cp:lastModifiedBy>DongHyun Yoon</cp:lastModifiedBy>
  <cp:revision>8</cp:revision>
  <dcterms:created xsi:type="dcterms:W3CDTF">2026-07-15T05:52:42Z</dcterms:created>
  <dcterms:modified xsi:type="dcterms:W3CDTF">2026-07-15T07:08:10Z</dcterms:modified>
</cp:coreProperties>
</file>