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8"/>
  </p:handoutMasterIdLst>
  <p:sldIdLst>
    <p:sldId id="262" r:id="rId5"/>
    <p:sldId id="324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8B"/>
    <a:srgbClr val="D20A11"/>
    <a:srgbClr val="009FE3"/>
    <a:srgbClr val="0069B4"/>
    <a:srgbClr val="ED1B23"/>
    <a:srgbClr val="2E247A"/>
    <a:srgbClr val="1E9DDA"/>
    <a:srgbClr val="58AB27"/>
    <a:srgbClr val="925D9C"/>
    <a:srgbClr val="1A2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DA78B-2163-4D0B-B134-4A4DF08A91B6}" v="7" dt="2023-06-20T09:54:30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3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369498"/>
            <a:ext cx="11722443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20242" y="6356350"/>
            <a:ext cx="48642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45" y="1307508"/>
            <a:ext cx="11716265" cy="4869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20/06/2023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20242" y="6356350"/>
            <a:ext cx="4864201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145" y="1345247"/>
            <a:ext cx="5727357" cy="48317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45247"/>
            <a:ext cx="5727357" cy="48317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20/06/2023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0242" y="6356350"/>
            <a:ext cx="4864201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20/06/2023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20242" y="6356350"/>
            <a:ext cx="4864201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1091380"/>
            <a:ext cx="3932237" cy="119216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287" y="1111045"/>
            <a:ext cx="7640068" cy="47500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428568"/>
            <a:ext cx="3932237" cy="34404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62651" y="6356350"/>
            <a:ext cx="953876" cy="365125"/>
          </a:xfr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20/06/2023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297" y="6356350"/>
            <a:ext cx="542740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2922" y="6356350"/>
            <a:ext cx="689918" cy="365125"/>
          </a:xfr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7" y="241558"/>
            <a:ext cx="9200520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5"/>
            <a:ext cx="11728622" cy="47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5469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1244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2E247A"/>
          </a:solidFill>
          <a:latin typeface="Scandia Medium" panose="020B06030500000200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20A1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candia" panose="020B06030500000200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0A1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candia" panose="020B06030500000200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0A1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candia" panose="020B06030500000200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0A1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candia" panose="020B06030500000200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0A1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candia" panose="020B06030500000200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4A0ADF-DCDB-1A48-8DCA-13597594249C}"/>
              </a:ext>
            </a:extLst>
          </p:cNvPr>
          <p:cNvSpPr/>
          <p:nvPr/>
        </p:nvSpPr>
        <p:spPr>
          <a:xfrm>
            <a:off x="6470311" y="3945835"/>
            <a:ext cx="5721689" cy="586719"/>
          </a:xfrm>
          <a:prstGeom prst="rect">
            <a:avLst/>
          </a:prstGeom>
          <a:solidFill>
            <a:srgbClr val="D2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0069B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1107" y="4032260"/>
            <a:ext cx="5436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300" dirty="0">
                <a:solidFill>
                  <a:schemeClr val="bg1"/>
                </a:solidFill>
                <a:latin typeface="Scandia Medium" panose="020B0603050000020004" pitchFamily="34" charset="0"/>
                <a:cs typeface="Arial" panose="020B0604020202020204" pitchFamily="34" charset="0"/>
              </a:rPr>
              <a:t>PRESENTATION 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A639F-3517-0508-C10A-0F476371640F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:a16="http://schemas.microsoft.com/office/drawing/2014/main" id="{ADE646BF-92EF-10E5-2B10-1EBED8ED4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152" y="1969709"/>
            <a:ext cx="9144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Faculty Disclosure</a:t>
            </a:r>
            <a:endParaRPr lang="en-US" sz="1000" b="1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C690E54-0774-09C3-26C7-B42D63F883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0744854"/>
              </p:ext>
            </p:extLst>
          </p:nvPr>
        </p:nvGraphicFramePr>
        <p:xfrm>
          <a:off x="178279" y="3989729"/>
          <a:ext cx="8686800" cy="18288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Direct financial payments/honoraria</a:t>
                      </a:r>
                      <a:endParaRPr lang="en-US" sz="900" b="0" i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Membership on advisory boards or speakers’ bureaus</a:t>
                      </a:r>
                      <a:endParaRPr lang="en-US" sz="900" b="0" i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Funded grants or clinical trials</a:t>
                      </a:r>
                      <a:endParaRPr lang="en-US" sz="900" b="0" i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Patents on a drug, product or device</a:t>
                      </a:r>
                      <a:endParaRPr lang="en-US" sz="900" b="0" i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All other investments or relationships </a:t>
                      </a:r>
                      <a:endParaRPr lang="en-US" sz="900" b="0" i="1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5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5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5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5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50" name="Rectangle 32">
            <a:extLst>
              <a:ext uri="{FF2B5EF4-FFF2-40B4-BE49-F238E27FC236}">
                <a16:creationId xmlns:a16="http://schemas.microsoft.com/office/drawing/2014/main" id="{220332F9-E27F-18C2-4877-989A537E8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7F1313-542C-58E1-3DE6-FBA75F705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31230"/>
              </p:ext>
            </p:extLst>
          </p:nvPr>
        </p:nvGraphicFramePr>
        <p:xfrm>
          <a:off x="178279" y="2790645"/>
          <a:ext cx="8686800" cy="836774"/>
        </p:xfrm>
        <a:graphic>
          <a:graphicData uri="http://schemas.openxmlformats.org/drawingml/2006/table">
            <a:tbl>
              <a:tblPr/>
              <a:tblGrid>
                <a:gridCol w="861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4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68585" marR="68585" marT="9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do not have a relationship with a for-profit and/or a not-for-profit organization to disclose</a:t>
                      </a:r>
                    </a:p>
                  </a:txBody>
                  <a:tcPr marL="68585" marR="68585" marT="9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5" marR="68585" marT="9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have a relationship with a for-profit and/or a not-for-profit organization to disclose: </a:t>
                      </a:r>
                    </a:p>
                  </a:txBody>
                  <a:tcPr marL="68585" marR="68585" marT="9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8B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B4DDB16-90A5-67C7-3F0F-D763641D9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304800"/>
            <a:ext cx="9144001" cy="762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sz="1000" b="1" i="1" kern="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163" name="Picture 2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E52CD7AA-4365-325A-3271-5F76287C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9" y="123474"/>
            <a:ext cx="8686799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DD1CAB-70DB-004A-92B5-0305E4DE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7B2692-DBB0-BA49-8644-7EF88472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88fcdd7a-9be7-4889-a0b6-6cefcdcc23b3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5E9582094D58FA44ACCD92BF524B172D" ma:contentTypeVersion="12" ma:contentTypeDescription="" ma:contentTypeScope="" ma:versionID="516e6e21a365c69eb0e945f4306a0fb1">
  <xsd:schema xmlns:xsd="http://www.w3.org/2001/XMLSchema" xmlns:xs="http://www.w3.org/2001/XMLSchema" xmlns:p="http://schemas.microsoft.com/office/2006/metadata/properties" xmlns:ns2="eb3f7de7-c935-4ca6-a12c-1f73773710ec" xmlns:ns3="88fcdd7a-9be7-4889-a0b6-6cefcdcc23b3" targetNamespace="http://schemas.microsoft.com/office/2006/metadata/properties" ma:root="true" ma:fieldsID="b6fd11c7ced4f0df5dc07784462521df" ns2:_="" ns3:_="">
    <xsd:import namespace="eb3f7de7-c935-4ca6-a12c-1f73773710ec"/>
    <xsd:import namespace="88fcdd7a-9be7-4889-a0b6-6cefcdcc23b3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cdd7a-9be7-4889-a0b6-6cefcdcc23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05E951-2409-4249-8FC4-F9ECEFF302DF}">
  <ds:schemaRefs>
    <ds:schemaRef ds:uri="88fcdd7a-9be7-4889-a0b6-6cefcdcc23b3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b3f7de7-c935-4ca6-a12c-1f73773710e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49CAC-8B3C-4E6B-AFC4-64EDB868A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88fcdd7a-9be7-4889-a0b6-6cefcdcc23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80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Scandia</vt:lpstr>
      <vt:lpstr>Scandia Medium</vt:lpstr>
      <vt:lpstr>Office Theme</vt:lpstr>
      <vt:lpstr>PowerPoint Presentation</vt:lpstr>
      <vt:lpstr>Faculty Disclosure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Adam Bouchard</cp:lastModifiedBy>
  <cp:revision>64</cp:revision>
  <dcterms:created xsi:type="dcterms:W3CDTF">2014-11-13T11:48:20Z</dcterms:created>
  <dcterms:modified xsi:type="dcterms:W3CDTF">2023-06-20T09:57:07Z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0x01010037EA2DD516505C4D92B92F8677CFB685005E9582094D58FA44ACCD92BF524B172D</vt:lpwstr>
  </property>
  <property fmtid="{D5CDD505-2E9C-101B-9397-08002B2CF9AE}" pid="3" name="MediaServiceImageTags">
    <vt:lpwstr/>
  </property>
</Properties>
</file>