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801A3B-2019-4F7D-8BCE-2FBA9B4EB8D6}" v="4" dt="2023-07-24T07:36:41.7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7/24/2023</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7/24/2023</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lcf76f155ced4ddcb4097134ff3c332f xmlns="88fcdd7a-9be7-4889-a0b6-6cefcdcc23b3">
      <Terms xmlns="http://schemas.microsoft.com/office/infopath/2007/PartnerControls"/>
    </lcf76f155ced4ddcb4097134ff3c332f>
    <TaxCatchAll xmlns="eb3f7de7-c935-4ca6-a12c-1f73773710e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E9582094D58FA44ACCD92BF524B172D" ma:contentTypeVersion="13" ma:contentTypeDescription="" ma:contentTypeScope="" ma:versionID="a63dbd26592f86a9c0ba2a21a4529f45">
  <xsd:schema xmlns:xsd="http://www.w3.org/2001/XMLSchema" xmlns:xs="http://www.w3.org/2001/XMLSchema" xmlns:p="http://schemas.microsoft.com/office/2006/metadata/properties" xmlns:ns2="eb3f7de7-c935-4ca6-a12c-1f73773710ec" xmlns:ns3="88fcdd7a-9be7-4889-a0b6-6cefcdcc23b3" targetNamespace="http://schemas.microsoft.com/office/2006/metadata/properties" ma:root="true" ma:fieldsID="df2dfb1d4637bc68ca62481ce6f36b41" ns2:_="" ns3:_="">
    <xsd:import namespace="eb3f7de7-c935-4ca6-a12c-1f73773710ec"/>
    <xsd:import namespace="88fcdd7a-9be7-4889-a0b6-6cefcdcc23b3"/>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8fcdd7a-9be7-4889-a0b6-6cefcdcc23b3"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DateTaken" ma:index="24" nillable="true" ma:displayName="MediaServiceDateTaken" ma:hidden="true" ma:indexed="true" ma:internalName="MediaServiceDateTake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7C3E-9EAD-4C45-9A4F-3BA4DB70C1F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8fcdd7a-9be7-4889-a0b6-6cefcdcc23b3"/>
    <ds:schemaRef ds:uri="http://purl.org/dc/terms/"/>
    <ds:schemaRef ds:uri="http://schemas.openxmlformats.org/package/2006/metadata/core-properties"/>
    <ds:schemaRef ds:uri="eb3f7de7-c935-4ca6-a12c-1f73773710ec"/>
    <ds:schemaRef ds:uri="http://www.w3.org/XML/1998/namespace"/>
    <ds:schemaRef ds:uri="http://purl.org/dc/dcmitype/"/>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C8F3477E-F58E-4646-844E-205C8813E2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88fcdd7a-9be7-4889-a0b6-6cefcdcc23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2023-07-24T07:36:41Z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0x01010037EA2DD516505C4D92B92F8677CFB685005E9582094D58FA44ACCD92BF524B172D</vt:lpwstr>
  </property>
</Properties>
</file>