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9" r:id="rId6"/>
    <p:sldId id="257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47A"/>
    <a:srgbClr val="52AE32"/>
    <a:srgbClr val="437EC1"/>
    <a:srgbClr val="00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1E74F-C75B-4E39-856D-DDC4436A81D9}" v="10" dt="2025-07-16T08:21:09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>
          <a:extLst>
            <a:ext uri="{FF2B5EF4-FFF2-40B4-BE49-F238E27FC236}">
              <a16:creationId xmlns:a16="http://schemas.microsoft.com/office/drawing/2014/main" id="{1DA87ABB-55EB-AE2C-FA95-28633F05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>
            <a:extLst>
              <a:ext uri="{FF2B5EF4-FFF2-40B4-BE49-F238E27FC236}">
                <a16:creationId xmlns:a16="http://schemas.microsoft.com/office/drawing/2014/main" id="{75189F0B-5BA0-8D42-100C-42C06BFD02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>
            <a:extLst>
              <a:ext uri="{FF2B5EF4-FFF2-40B4-BE49-F238E27FC236}">
                <a16:creationId xmlns:a16="http://schemas.microsoft.com/office/drawing/2014/main" id="{88F69C11-DC36-E7CB-1E7B-FA06BEC762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30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11175" y="3226175"/>
            <a:ext cx="36795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3000"/>
              <a:buNone/>
              <a:defRPr sz="3000" b="1">
                <a:solidFill>
                  <a:srgbClr val="1D429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11175" y="3226175"/>
            <a:ext cx="36795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3000"/>
              <a:buNone/>
              <a:defRPr sz="3000" b="1">
                <a:solidFill>
                  <a:srgbClr val="1D429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000"/>
              <a:buNone/>
              <a:defRPr sz="30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2700"/>
              <a:buNone/>
              <a:defRPr sz="2700" b="1">
                <a:solidFill>
                  <a:srgbClr val="1D42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36380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800"/>
              <a:buChar char="●"/>
              <a:defRPr sz="1800">
                <a:solidFill>
                  <a:srgbClr val="51B848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○"/>
              <a:defRPr>
                <a:solidFill>
                  <a:srgbClr val="51B848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■"/>
              <a:defRPr>
                <a:solidFill>
                  <a:srgbClr val="51B848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●"/>
              <a:defRPr>
                <a:solidFill>
                  <a:srgbClr val="51B848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○"/>
              <a:defRPr>
                <a:solidFill>
                  <a:srgbClr val="51B848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■"/>
              <a:defRPr>
                <a:solidFill>
                  <a:srgbClr val="51B848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●"/>
              <a:defRPr>
                <a:solidFill>
                  <a:srgbClr val="51B848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○"/>
              <a:defRPr>
                <a:solidFill>
                  <a:srgbClr val="51B848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1400"/>
              <a:buChar char="■"/>
              <a:defRPr>
                <a:solidFill>
                  <a:srgbClr val="51B848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511175" y="3226175"/>
            <a:ext cx="36795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E247A"/>
                </a:solidFill>
              </a:rPr>
              <a:t>WRITE TITLE HERE</a:t>
            </a:r>
            <a:endParaRPr dirty="0">
              <a:solidFill>
                <a:srgbClr val="2E247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>
          <a:extLst>
            <a:ext uri="{FF2B5EF4-FFF2-40B4-BE49-F238E27FC236}">
              <a16:creationId xmlns:a16="http://schemas.microsoft.com/office/drawing/2014/main" id="{B3F6A8C5-0E94-06A9-1C89-F9B58E4BF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922DB0A-2995-CDC5-0F7A-2286CD4B0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41" y="165012"/>
            <a:ext cx="5911850" cy="573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2E247A"/>
                </a:solidFill>
                <a:latin typeface="Arial" charset="0"/>
                <a:cs typeface="Arial" charset="0"/>
              </a:rPr>
              <a:t>Faculty Disclosure</a:t>
            </a:r>
            <a:endParaRPr lang="en-US" sz="1000" b="1" i="1" dirty="0">
              <a:solidFill>
                <a:srgbClr val="2E24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EDCE32-7ED5-ECF7-02CA-373DFBE41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76717"/>
              </p:ext>
            </p:extLst>
          </p:nvPr>
        </p:nvGraphicFramePr>
        <p:xfrm>
          <a:off x="207241" y="2032531"/>
          <a:ext cx="8673523" cy="2213886"/>
        </p:xfrm>
        <a:graphic>
          <a:graphicData uri="http://schemas.openxmlformats.org/drawingml/2006/table">
            <a:tbl>
              <a:tblPr/>
              <a:tblGrid>
                <a:gridCol w="2111975">
                  <a:extLst>
                    <a:ext uri="{9D8B030D-6E8A-4147-A177-3AD203B41FA5}">
                      <a16:colId xmlns:a16="http://schemas.microsoft.com/office/drawing/2014/main" val="2488619964"/>
                    </a:ext>
                  </a:extLst>
                </a:gridCol>
                <a:gridCol w="754276">
                  <a:extLst>
                    <a:ext uri="{9D8B030D-6E8A-4147-A177-3AD203B41FA5}">
                      <a16:colId xmlns:a16="http://schemas.microsoft.com/office/drawing/2014/main" val="2012281660"/>
                    </a:ext>
                  </a:extLst>
                </a:gridCol>
                <a:gridCol w="905132">
                  <a:extLst>
                    <a:ext uri="{9D8B030D-6E8A-4147-A177-3AD203B41FA5}">
                      <a16:colId xmlns:a16="http://schemas.microsoft.com/office/drawing/2014/main" val="1573770247"/>
                    </a:ext>
                  </a:extLst>
                </a:gridCol>
                <a:gridCol w="678849">
                  <a:extLst>
                    <a:ext uri="{9D8B030D-6E8A-4147-A177-3AD203B41FA5}">
                      <a16:colId xmlns:a16="http://schemas.microsoft.com/office/drawing/2014/main" val="39424089"/>
                    </a:ext>
                  </a:extLst>
                </a:gridCol>
                <a:gridCol w="678849">
                  <a:extLst>
                    <a:ext uri="{9D8B030D-6E8A-4147-A177-3AD203B41FA5}">
                      <a16:colId xmlns:a16="http://schemas.microsoft.com/office/drawing/2014/main" val="1109047213"/>
                    </a:ext>
                  </a:extLst>
                </a:gridCol>
                <a:gridCol w="729351">
                  <a:extLst>
                    <a:ext uri="{9D8B030D-6E8A-4147-A177-3AD203B41FA5}">
                      <a16:colId xmlns:a16="http://schemas.microsoft.com/office/drawing/2014/main" val="3746484256"/>
                    </a:ext>
                  </a:extLst>
                </a:gridCol>
                <a:gridCol w="684751">
                  <a:extLst>
                    <a:ext uri="{9D8B030D-6E8A-4147-A177-3AD203B41FA5}">
                      <a16:colId xmlns:a16="http://schemas.microsoft.com/office/drawing/2014/main" val="1642242632"/>
                    </a:ext>
                  </a:extLst>
                </a:gridCol>
                <a:gridCol w="760835">
                  <a:extLst>
                    <a:ext uri="{9D8B030D-6E8A-4147-A177-3AD203B41FA5}">
                      <a16:colId xmlns:a16="http://schemas.microsoft.com/office/drawing/2014/main" val="2948508333"/>
                    </a:ext>
                  </a:extLst>
                </a:gridCol>
                <a:gridCol w="1369505">
                  <a:extLst>
                    <a:ext uri="{9D8B030D-6E8A-4147-A177-3AD203B41FA5}">
                      <a16:colId xmlns:a16="http://schemas.microsoft.com/office/drawing/2014/main" val="1286996366"/>
                    </a:ext>
                  </a:extLst>
                </a:gridCol>
              </a:tblGrid>
              <a:tr h="52187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Company Name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Honoraria/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Expenses 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Consulting/ Advisory Board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Funded Research 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Royalties/ Patent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Stock Options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Ownership/ Equity Position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Employee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Other 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900" b="0" i="1" u="none" strike="noStrike" cap="non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(please specify)</a:t>
                      </a:r>
                      <a:endParaRPr lang="en-US" sz="900" b="0" i="1" u="none" strike="noStrike" cap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06847"/>
                  </a:ext>
                </a:extLst>
              </a:tr>
              <a:tr h="3384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91284"/>
                  </a:ext>
                </a:extLst>
              </a:tr>
              <a:tr h="3384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39888"/>
                  </a:ext>
                </a:extLst>
              </a:tr>
              <a:tr h="3384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4616"/>
                  </a:ext>
                </a:extLst>
              </a:tr>
              <a:tr h="3384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39352"/>
                  </a:ext>
                </a:extLst>
              </a:tr>
              <a:tr h="3384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262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B6D108-2BA9-AF40-5EAF-03223563E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76265"/>
              </p:ext>
            </p:extLst>
          </p:nvPr>
        </p:nvGraphicFramePr>
        <p:xfrm>
          <a:off x="271462" y="1200872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69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E247A"/>
                </a:solidFill>
              </a:rPr>
              <a:t>WRITE TITLE HERE</a:t>
            </a:r>
            <a:endParaRPr dirty="0">
              <a:solidFill>
                <a:srgbClr val="2E247A"/>
              </a:solidFill>
            </a:endParaRP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7b61ab-8588-4181-8b09-67f12b7c5a45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831DC8C3415F943ACE63BCC49B5B9B3" ma:contentTypeVersion="11" ma:contentTypeDescription="" ma:contentTypeScope="" ma:versionID="d7b06751438e584c2797328c2660d30d">
  <xsd:schema xmlns:xsd="http://www.w3.org/2001/XMLSchema" xmlns:xs="http://www.w3.org/2001/XMLSchema" xmlns:p="http://schemas.microsoft.com/office/2006/metadata/properties" xmlns:ns2="eb3f7de7-c935-4ca6-a12c-1f73773710ec" xmlns:ns3="d17b61ab-8588-4181-8b09-67f12b7c5a45" targetNamespace="http://schemas.microsoft.com/office/2006/metadata/properties" ma:root="true" ma:fieldsID="28436e67f94576fc9e59cec3e3e2b01b" ns2:_="" ns3:_="">
    <xsd:import namespace="eb3f7de7-c935-4ca6-a12c-1f73773710ec"/>
    <xsd:import namespace="d17b61ab-8588-4181-8b09-67f12b7c5a4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b61ab-8588-4181-8b09-67f12b7c5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A24935-04F7-4DD5-AC66-1AB17135082C}">
  <ds:schemaRefs>
    <ds:schemaRef ds:uri="d17b61ab-8588-4181-8b09-67f12b7c5a4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b3f7de7-c935-4ca6-a12c-1f73773710e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846ABF-642F-4697-813D-407EA09BB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3EF4A9-9F3F-4FB4-94B0-7A4054498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d17b61ab-8588-4181-8b09-67f12b7c5a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</Words>
  <Application>Microsoft Office PowerPoint</Application>
  <PresentationFormat>On-screen Show (16:9)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WRITE TITLE HERE</vt:lpstr>
      <vt:lpstr>Faculty Disclosure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Adam Bouchard</dc:creator>
  <cp:lastModifiedBy>Adam Bouchard</cp:lastModifiedBy>
  <cp:revision>3</cp:revision>
  <dcterms:modified xsi:type="dcterms:W3CDTF">2025-07-16T08:24:58Z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0x01010037EA2DD516505C4D92B92F8677CFB68500B831DC8C3415F943ACE63BCC49B5B9B3</vt:lpwstr>
  </property>
  <property fmtid="{D5CDD505-2E9C-101B-9397-08002B2CF9AE}" pid="3" name="MediaServiceImageTags">
    <vt:lpwstr/>
  </property>
</Properties>
</file>