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37" autoAdjust="0"/>
  </p:normalViewPr>
  <p:slideViewPr>
    <p:cSldViewPr snapToGrid="0">
      <p:cViewPr varScale="1">
        <p:scale>
          <a:sx n="17" d="100"/>
          <a:sy n="17" d="100"/>
        </p:scale>
        <p:origin x="31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19/02/2025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19/02/2025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19/02/2025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19/02/2025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19/02/2025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19/02/2025</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F340F990D7C60B4F83E14E8E08F02F09" ma:contentTypeVersion="15" ma:contentTypeDescription="" ma:contentTypeScope="" ma:versionID="12e35ea241560088cd5b8a0f6a0a25eb">
  <xsd:schema xmlns:xsd="http://www.w3.org/2001/XMLSchema" xmlns:xs="http://www.w3.org/2001/XMLSchema" xmlns:p="http://schemas.microsoft.com/office/2006/metadata/properties" xmlns:ns1="http://schemas.microsoft.com/sharepoint/v3" xmlns:ns2="eb3f7de7-c935-4ca6-a12c-1f73773710ec" xmlns:ns3="e85fa6d0-b7cb-4f6a-8f46-6fd664604622" targetNamespace="http://schemas.microsoft.com/office/2006/metadata/properties" ma:root="true" ma:fieldsID="c0ce45d58ec8848259d3bdc54b2fda5f" ns1:_="" ns2:_="" ns3:_="">
    <xsd:import namespace="http://schemas.microsoft.com/sharepoint/v3"/>
    <xsd:import namespace="eb3f7de7-c935-4ca6-a12c-1f73773710ec"/>
    <xsd:import namespace="e85fa6d0-b7cb-4f6a-8f46-6fd664604622"/>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1:_ip_UnifiedCompliancePolicyProperties" minOccurs="0"/>
                <xsd:element ref="ns1:_ip_UnifiedCompliancePolicyUIAction" minOccurs="0"/>
                <xsd:element ref="ns3:MediaServiceObjectDetectorVersion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1"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85fa6d0-b7cb-4f6a-8f46-6fd664604622"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DateTaken" ma:index="25" nillable="true" ma:displayName="MediaServiceDateTaken" ma:hidden="true" ma:indexed="true" ma:internalName="MediaServiceDateTaken"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MediaServiceLocation" ma:index="27" nillable="true" ma:displayName="Location" ma:indexed="true" ma:internalName="MediaServiceLocation"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lcf76f155ced4ddcb4097134ff3c332f xmlns="e85fa6d0-b7cb-4f6a-8f46-6fd66460462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2.xml><?xml version="1.0" encoding="utf-8"?>
<ds:datastoreItem xmlns:ds="http://schemas.openxmlformats.org/officeDocument/2006/customXml" ds:itemID="{A3057CC0-7949-480D-87DC-18B3479E8D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e85fa6d0-b7cb-4f6a-8f46-6fd6646046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6A0AA6-2BD7-4DBE-AC42-B003EBA5D58F}">
  <ds:schemaRefs>
    <ds:schemaRef ds:uri="eb3f7de7-c935-4ca6-a12c-1f73773710ec"/>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schemas.microsoft.com/sharepoint/v3"/>
    <ds:schemaRef ds:uri="http://schemas.microsoft.com/office/infopath/2007/PartnerControls"/>
    <ds:schemaRef ds:uri="http://purl.org/dc/terms/"/>
    <ds:schemaRef ds:uri="e85fa6d0-b7cb-4f6a-8f46-6fd66460462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29</TotalTime>
  <Words>920</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Adam Bouchard</cp:lastModifiedBy>
  <cp:revision>3</cp:revision>
  <dcterms:created xsi:type="dcterms:W3CDTF">2022-05-09T13:50:47Z</dcterms:created>
  <dcterms:modified xsi:type="dcterms:W3CDTF">2025-02-19T08:26:03Z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0x01010037EA2DD516505C4D92B92F8677CFB68500F340F990D7C60B4F83E14E8E08F02F09</vt:lpwstr>
  </property>
</Properties>
</file>