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11175" y="3226175"/>
            <a:ext cx="36795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3000"/>
              <a:buNone/>
              <a:defRPr b="1" sz="3000">
                <a:solidFill>
                  <a:srgbClr val="1D429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511175" y="3226175"/>
            <a:ext cx="36795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3000"/>
              <a:buNone/>
              <a:defRPr b="1" sz="3000">
                <a:solidFill>
                  <a:srgbClr val="1D429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2700"/>
              <a:buNone/>
              <a:defRPr b="1" sz="2700">
                <a:solidFill>
                  <a:srgbClr val="1D42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638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800"/>
              <a:buChar char="●"/>
              <a:defRPr sz="1800">
                <a:solidFill>
                  <a:srgbClr val="51B848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○"/>
              <a:defRPr>
                <a:solidFill>
                  <a:srgbClr val="51B848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■"/>
              <a:defRPr>
                <a:solidFill>
                  <a:srgbClr val="51B848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●"/>
              <a:defRPr>
                <a:solidFill>
                  <a:srgbClr val="51B848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○"/>
              <a:defRPr>
                <a:solidFill>
                  <a:srgbClr val="51B848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■"/>
              <a:defRPr>
                <a:solidFill>
                  <a:srgbClr val="51B848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●"/>
              <a:defRPr>
                <a:solidFill>
                  <a:srgbClr val="51B848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○"/>
              <a:defRPr>
                <a:solidFill>
                  <a:srgbClr val="51B848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■"/>
              <a:defRPr>
                <a:solidFill>
                  <a:srgbClr val="51B848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511175" y="3226175"/>
            <a:ext cx="36795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